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57" r:id="rId2"/>
  </p:sldIdLst>
  <p:sldSz cx="30275213" cy="42803763"/>
  <p:notesSz cx="6858000" cy="9144000"/>
  <p:defaultText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214">
          <p15:clr>
            <a:srgbClr val="A4A3A4"/>
          </p15:clr>
        </p15:guide>
        <p15:guide id="4" orient="horz">
          <p15:clr>
            <a:srgbClr val="A4A3A4"/>
          </p15:clr>
        </p15:guide>
        <p15:guide id="5" pos="401">
          <p15:clr>
            <a:srgbClr val="A4A3A4"/>
          </p15:clr>
        </p15:guide>
        <p15:guide id="6" pos="186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32" autoAdjust="0"/>
    <p:restoredTop sz="94502" autoAdjust="0"/>
  </p:normalViewPr>
  <p:slideViewPr>
    <p:cSldViewPr snapToGrid="0" snapToObjects="1" showGuides="1">
      <p:cViewPr varScale="1">
        <p:scale>
          <a:sx n="12" d="100"/>
          <a:sy n="12" d="100"/>
        </p:scale>
        <p:origin x="2646" y="108"/>
      </p:cViewPr>
      <p:guideLst>
        <p:guide orient="horz" pos="26214"/>
        <p:guide orient="horz"/>
        <p:guide pos="401"/>
        <p:guide pos="18672"/>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12/1/2020</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410" rtl="0" eaLnBrk="1" latinLnBrk="0" hangingPunct="1">
      <a:defRPr sz="5800" kern="1200">
        <a:solidFill>
          <a:schemeClr val="tx1"/>
        </a:solidFill>
        <a:latin typeface="+mn-lt"/>
        <a:ea typeface="+mn-ea"/>
        <a:cs typeface="+mn-cs"/>
      </a:defRPr>
    </a:lvl1pPr>
    <a:lvl2pPr marL="2149205" algn="l" defTabSz="4298410" rtl="0" eaLnBrk="1" latinLnBrk="0" hangingPunct="1">
      <a:defRPr sz="5800" kern="1200">
        <a:solidFill>
          <a:schemeClr val="tx1"/>
        </a:solidFill>
        <a:latin typeface="+mn-lt"/>
        <a:ea typeface="+mn-ea"/>
        <a:cs typeface="+mn-cs"/>
      </a:defRPr>
    </a:lvl2pPr>
    <a:lvl3pPr marL="4298410" algn="l" defTabSz="4298410" rtl="0" eaLnBrk="1" latinLnBrk="0" hangingPunct="1">
      <a:defRPr sz="5800" kern="1200">
        <a:solidFill>
          <a:schemeClr val="tx1"/>
        </a:solidFill>
        <a:latin typeface="+mn-lt"/>
        <a:ea typeface="+mn-ea"/>
        <a:cs typeface="+mn-cs"/>
      </a:defRPr>
    </a:lvl3pPr>
    <a:lvl4pPr marL="6447613" algn="l" defTabSz="4298410" rtl="0" eaLnBrk="1" latinLnBrk="0" hangingPunct="1">
      <a:defRPr sz="5800" kern="1200">
        <a:solidFill>
          <a:schemeClr val="tx1"/>
        </a:solidFill>
        <a:latin typeface="+mn-lt"/>
        <a:ea typeface="+mn-ea"/>
        <a:cs typeface="+mn-cs"/>
      </a:defRPr>
    </a:lvl4pPr>
    <a:lvl5pPr marL="8596817" algn="l" defTabSz="4298410" rtl="0" eaLnBrk="1" latinLnBrk="0" hangingPunct="1">
      <a:defRPr sz="5800" kern="1200">
        <a:solidFill>
          <a:schemeClr val="tx1"/>
        </a:solidFill>
        <a:latin typeface="+mn-lt"/>
        <a:ea typeface="+mn-ea"/>
        <a:cs typeface="+mn-cs"/>
      </a:defRPr>
    </a:lvl5pPr>
    <a:lvl6pPr marL="10746023" algn="l" defTabSz="4298410" rtl="0" eaLnBrk="1" latinLnBrk="0" hangingPunct="1">
      <a:defRPr sz="5800" kern="1200">
        <a:solidFill>
          <a:schemeClr val="tx1"/>
        </a:solidFill>
        <a:latin typeface="+mn-lt"/>
        <a:ea typeface="+mn-ea"/>
        <a:cs typeface="+mn-cs"/>
      </a:defRPr>
    </a:lvl6pPr>
    <a:lvl7pPr marL="12895229" algn="l" defTabSz="4298410" rtl="0" eaLnBrk="1" latinLnBrk="0" hangingPunct="1">
      <a:defRPr sz="5800" kern="1200">
        <a:solidFill>
          <a:schemeClr val="tx1"/>
        </a:solidFill>
        <a:latin typeface="+mn-lt"/>
        <a:ea typeface="+mn-ea"/>
        <a:cs typeface="+mn-cs"/>
      </a:defRPr>
    </a:lvl7pPr>
    <a:lvl8pPr marL="15044432" algn="l" defTabSz="4298410" rtl="0" eaLnBrk="1" latinLnBrk="0" hangingPunct="1">
      <a:defRPr sz="5800" kern="1200">
        <a:solidFill>
          <a:schemeClr val="tx1"/>
        </a:solidFill>
        <a:latin typeface="+mn-lt"/>
        <a:ea typeface="+mn-ea"/>
        <a:cs typeface="+mn-cs"/>
      </a:defRPr>
    </a:lvl8pPr>
    <a:lvl9pPr marL="17193637" algn="l" defTabSz="429841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64545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15" name="Text Placeholder 76">
            <a:extLst>
              <a:ext uri="{FF2B5EF4-FFF2-40B4-BE49-F238E27FC236}">
                <a16:creationId xmlns:a16="http://schemas.microsoft.com/office/drawing/2014/main" id="{DD5B2E4F-E0A4-CE43-8EBB-2F1F8F2A4203}"/>
              </a:ext>
            </a:extLst>
          </p:cNvPr>
          <p:cNvSpPr>
            <a:spLocks noGrp="1"/>
          </p:cNvSpPr>
          <p:nvPr>
            <p:ph type="body" sz="quarter" idx="150" hasCustomPrompt="1"/>
          </p:nvPr>
        </p:nvSpPr>
        <p:spPr>
          <a:xfrm>
            <a:off x="4090898" y="3593653"/>
            <a:ext cx="22093415" cy="1087559"/>
          </a:xfrm>
          <a:prstGeom prst="rect">
            <a:avLst/>
          </a:prstGeom>
        </p:spPr>
        <p:txBody>
          <a:bodyPr lIns="77349" tIns="38675" rIns="77349" bIns="38675">
            <a:normAutofit/>
          </a:bodyPr>
          <a:lstStyle>
            <a:lvl1pPr marL="0" indent="0" algn="ctr">
              <a:buFontTx/>
              <a:buNone/>
              <a:defRPr sz="4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16" name="Text Placeholder 76">
            <a:extLst>
              <a:ext uri="{FF2B5EF4-FFF2-40B4-BE49-F238E27FC236}">
                <a16:creationId xmlns:a16="http://schemas.microsoft.com/office/drawing/2014/main" id="{73123C41-42D8-FF4A-9EFC-5A5861680630}"/>
              </a:ext>
            </a:extLst>
          </p:cNvPr>
          <p:cNvSpPr>
            <a:spLocks noGrp="1"/>
          </p:cNvSpPr>
          <p:nvPr>
            <p:ph type="body" sz="quarter" idx="151" hasCustomPrompt="1"/>
          </p:nvPr>
        </p:nvSpPr>
        <p:spPr>
          <a:xfrm>
            <a:off x="4090898" y="2245696"/>
            <a:ext cx="22093415" cy="1262156"/>
          </a:xfrm>
          <a:prstGeom prst="rect">
            <a:avLst/>
          </a:prstGeom>
        </p:spPr>
        <p:txBody>
          <a:bodyPr lIns="77349" tIns="38675" rIns="77349" bIns="38675" anchor="t" anchorCtr="1">
            <a:noAutofit/>
          </a:bodyPr>
          <a:lstStyle>
            <a:lvl1pPr marL="0" indent="0" algn="ctr">
              <a:buFontTx/>
              <a:buNone/>
              <a:defRPr sz="60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17" name="Text Placeholder 76">
            <a:extLst>
              <a:ext uri="{FF2B5EF4-FFF2-40B4-BE49-F238E27FC236}">
                <a16:creationId xmlns:a16="http://schemas.microsoft.com/office/drawing/2014/main" id="{5D1EF3A0-C9FD-CF46-B23A-4D28E0D5923D}"/>
              </a:ext>
            </a:extLst>
          </p:cNvPr>
          <p:cNvSpPr>
            <a:spLocks noGrp="1"/>
          </p:cNvSpPr>
          <p:nvPr>
            <p:ph type="body" sz="quarter" idx="153" hasCustomPrompt="1"/>
          </p:nvPr>
        </p:nvSpPr>
        <p:spPr>
          <a:xfrm>
            <a:off x="4090898" y="362581"/>
            <a:ext cx="22093415" cy="1775267"/>
          </a:xfrm>
          <a:prstGeom prst="rect">
            <a:avLst/>
          </a:prstGeom>
        </p:spPr>
        <p:txBody>
          <a:bodyPr lIns="77349" tIns="38675" rIns="77349" bIns="38675" anchor="t" anchorCtr="1">
            <a:normAutofit/>
          </a:bodyPr>
          <a:lstStyle>
            <a:lvl1pPr marL="0" indent="0" algn="ctr">
              <a:buFontTx/>
              <a:buNone/>
              <a:defRPr sz="8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extLst>
      <p:ext uri="{BB962C8B-B14F-4D97-AF65-F5344CB8AC3E}">
        <p14:creationId xmlns:p14="http://schemas.microsoft.com/office/powerpoint/2010/main" val="94489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00CMx140CM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3944619"/>
            <a:ext cx="22093415" cy="1087559"/>
          </a:xfrm>
          <a:prstGeom prst="rect">
            <a:avLst/>
          </a:prstGeom>
        </p:spPr>
        <p:txBody>
          <a:bodyPr lIns="77349" tIns="38675" rIns="77349" bIns="38675">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2392207"/>
            <a:ext cx="22093415" cy="1262156"/>
          </a:xfrm>
          <a:prstGeom prst="rect">
            <a:avLst/>
          </a:prstGeom>
        </p:spPr>
        <p:txBody>
          <a:bodyPr lIns="77349" tIns="38675" rIns="77349" bIns="38675" anchor="t" anchorCtr="1">
            <a:no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326684"/>
            <a:ext cx="22093415" cy="1775267"/>
          </a:xfrm>
          <a:prstGeom prst="rect">
            <a:avLst/>
          </a:prstGeom>
        </p:spPr>
        <p:txBody>
          <a:bodyPr lIns="77349" tIns="38675" rIns="77349" bIns="38675" anchor="t" anchorCtr="1">
            <a:normAutofit/>
          </a:bodyPr>
          <a:lstStyle>
            <a:lvl1pPr marL="0" indent="0" algn="ctr">
              <a:buFontTx/>
              <a:buNone/>
              <a:defRPr sz="9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extLst>
      <p:ext uri="{BB962C8B-B14F-4D97-AF65-F5344CB8AC3E}">
        <p14:creationId xmlns:p14="http://schemas.microsoft.com/office/powerpoint/2010/main" val="38671883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7E63-8C78-A740-B821-297FC30B4DFE}"/>
              </a:ext>
            </a:extLst>
          </p:cNvPr>
          <p:cNvSpPr/>
          <p:nvPr userDrawn="1"/>
        </p:nvSpPr>
        <p:spPr>
          <a:xfrm rot="10800000">
            <a:off x="0" y="41529320"/>
            <a:ext cx="30275213" cy="12417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D5A4B8C-10B4-684A-AEA4-2B898D98D85F}"/>
              </a:ext>
            </a:extLst>
          </p:cNvPr>
          <p:cNvSpPr/>
          <p:nvPr userDrawn="1"/>
        </p:nvSpPr>
        <p:spPr>
          <a:xfrm>
            <a:off x="-1" y="1"/>
            <a:ext cx="30275213" cy="52370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65459" y="41989160"/>
            <a:ext cx="2234591"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450781256"/>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18" Type="http://schemas.openxmlformats.org/officeDocument/2006/relationships/image" Target="../media/image14.png"/><Relationship Id="rId3" Type="http://schemas.openxmlformats.org/officeDocument/2006/relationships/image" Target="../media/image1.jpg"/><Relationship Id="rId21" Type="http://schemas.openxmlformats.org/officeDocument/2006/relationships/image" Target="../media/image16.jpe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microsoft.com/office/2007/relationships/hdphoto" Target="../media/hdphoto3.wdp"/><Relationship Id="rId2" Type="http://schemas.openxmlformats.org/officeDocument/2006/relationships/notesSlide" Target="../notesSlides/notesSlide1.xml"/><Relationship Id="rId16" Type="http://schemas.openxmlformats.org/officeDocument/2006/relationships/image" Target="../media/image12.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hyperlink" Target="mailto:nhimchanrengsey@gmail.com" TargetMode="External"/><Relationship Id="rId11" Type="http://schemas.openxmlformats.org/officeDocument/2006/relationships/image" Target="../media/image7.jpg"/><Relationship Id="rId24" Type="http://schemas.openxmlformats.org/officeDocument/2006/relationships/image" Target="../media/image19.png"/><Relationship Id="rId5" Type="http://schemas.microsoft.com/office/2007/relationships/hdphoto" Target="../media/hdphoto1.wdp"/><Relationship Id="rId15" Type="http://schemas.openxmlformats.org/officeDocument/2006/relationships/image" Target="../media/image11.jpeg"/><Relationship Id="rId23" Type="http://schemas.openxmlformats.org/officeDocument/2006/relationships/image" Target="../media/image18.jpeg"/><Relationship Id="rId10" Type="http://schemas.openxmlformats.org/officeDocument/2006/relationships/image" Target="../media/image6.jp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jpeg"/><Relationship Id="rId2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151" name="Text Placeholder 1">
            <a:extLst>
              <a:ext uri="{FF2B5EF4-FFF2-40B4-BE49-F238E27FC236}">
                <a16:creationId xmlns:a16="http://schemas.microsoft.com/office/drawing/2014/main" id="{C6F6C688-8C9F-4709-AFFC-60BBBA78C6B7}"/>
              </a:ext>
            </a:extLst>
          </p:cNvPr>
          <p:cNvSpPr txBox="1">
            <a:spLocks/>
          </p:cNvSpPr>
          <p:nvPr/>
        </p:nvSpPr>
        <p:spPr>
          <a:xfrm>
            <a:off x="490341" y="10769971"/>
            <a:ext cx="14299153" cy="10756486"/>
          </a:xfrm>
          <a:prstGeom prst="rect">
            <a:avLst/>
          </a:prstGeom>
          <a:ln w="76200">
            <a:solidFill>
              <a:schemeClr val="accent1"/>
            </a:solidFill>
            <a:prstDash val="sysDash"/>
          </a:ln>
        </p:spPr>
        <p:txBody>
          <a:bodyPr wrap="square" lIns="223877" tIns="223877" rIns="223877" bIns="223877">
            <a:spAutoFit/>
          </a:bodyPr>
          <a:lstStyle>
            <a:lvl1pPr marL="0" indent="0" algn="l" defTabSz="429841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55191"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14879"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30537" indent="-61565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078288" indent="-447751"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algn="just"/>
            <a:r>
              <a:rPr lang="en-US" sz="3600" dirty="0">
                <a:ea typeface="Calibri" panose="020F0502020204030204" pitchFamily="34" charset="0"/>
                <a:cs typeface="DaunPenh" panose="01010101010101010101" pitchFamily="2" charset="0"/>
              </a:rPr>
              <a:t>O</a:t>
            </a:r>
            <a:r>
              <a:rPr lang="en-US" sz="3200" dirty="0">
                <a:ea typeface="Calibri" panose="020F0502020204030204" pitchFamily="34" charset="0"/>
                <a:cs typeface="DaunPenh" panose="01010101010101010101" pitchFamily="2" charset="0"/>
              </a:rPr>
              <a:t>ur project is a part of Agriculture and Technology.  We want to create one thing to help farmer to measure data of T</a:t>
            </a:r>
            <a:r>
              <a:rPr lang="en-US" sz="3200" dirty="0">
                <a:ea typeface="Calibri" panose="020F0502020204030204" pitchFamily="34" charset="0"/>
              </a:rPr>
              <a:t>emperature, Humidity, Moisture and Soil’s pH from the environment around it and it is not complex. So, We decided to invent Multi-Function Tester for solve that problem. </a:t>
            </a:r>
          </a:p>
          <a:p>
            <a:pPr algn="just"/>
            <a:endParaRPr lang="en-US" sz="3200" dirty="0">
              <a:ea typeface="Calibri" panose="020F0502020204030204" pitchFamily="34" charset="0"/>
            </a:endParaRPr>
          </a:p>
          <a:p>
            <a:pPr algn="just"/>
            <a:endParaRPr lang="en-US" sz="3200" dirty="0">
              <a:ea typeface="Calibri" panose="020F0502020204030204" pitchFamily="34" charset="0"/>
            </a:endParaRPr>
          </a:p>
          <a:p>
            <a:pPr algn="just"/>
            <a:endParaRPr lang="en-US" sz="3200" dirty="0">
              <a:ea typeface="Calibri" panose="020F0502020204030204" pitchFamily="34"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a:p>
            <a:pPr algn="just"/>
            <a:endParaRPr lang="en-US" sz="3200" dirty="0">
              <a:latin typeface="Calibri" panose="020F0502020204030204" pitchFamily="34" charset="0"/>
              <a:ea typeface="Calibri" panose="020F0502020204030204" pitchFamily="34" charset="0"/>
              <a:cs typeface="DaunPenh" panose="01010101010101010101" pitchFamily="2" charset="0"/>
            </a:endParaRPr>
          </a:p>
        </p:txBody>
      </p:sp>
      <p:pic>
        <p:nvPicPr>
          <p:cNvPr id="109" name="Picture 108">
            <a:extLst>
              <a:ext uri="{FF2B5EF4-FFF2-40B4-BE49-F238E27FC236}">
                <a16:creationId xmlns:a16="http://schemas.microsoft.com/office/drawing/2014/main" id="{244C934A-351D-4D61-85B5-3FCCDAF59933}"/>
              </a:ext>
            </a:extLst>
          </p:cNvPr>
          <p:cNvPicPr>
            <a:picLocks noChangeAspect="1"/>
          </p:cNvPicPr>
          <p:nvPr/>
        </p:nvPicPr>
        <p:blipFill rotWithShape="1">
          <a:blip r:embed="rId3">
            <a:extLst>
              <a:ext uri="{28A0092B-C50C-407E-A947-70E740481C1C}">
                <a14:useLocalDpi xmlns:a14="http://schemas.microsoft.com/office/drawing/2010/main" val="0"/>
              </a:ext>
            </a:extLst>
          </a:blip>
          <a:srcRect l="25752" t="1616" r="13981" b="2021"/>
          <a:stretch/>
        </p:blipFill>
        <p:spPr>
          <a:xfrm>
            <a:off x="15713804" y="5635711"/>
            <a:ext cx="14058856" cy="17031692"/>
          </a:xfrm>
          <a:prstGeom prst="rect">
            <a:avLst/>
          </a:prstGeom>
        </p:spPr>
      </p:pic>
      <p:pic>
        <p:nvPicPr>
          <p:cNvPr id="65" name="Picture 64">
            <a:extLst>
              <a:ext uri="{FF2B5EF4-FFF2-40B4-BE49-F238E27FC236}">
                <a16:creationId xmlns:a16="http://schemas.microsoft.com/office/drawing/2014/main" id="{52B46FC7-0637-4A3A-9201-13310E52C87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583005" y="13098481"/>
            <a:ext cx="14069682" cy="7632850"/>
          </a:xfrm>
          <a:prstGeom prst="rect">
            <a:avLst/>
          </a:prstGeom>
          <a:ln>
            <a:noFill/>
          </a:ln>
        </p:spPr>
      </p:pic>
      <p:sp>
        <p:nvSpPr>
          <p:cNvPr id="8" name="Text Placeholder 7">
            <a:extLst>
              <a:ext uri="{FF2B5EF4-FFF2-40B4-BE49-F238E27FC236}">
                <a16:creationId xmlns:a16="http://schemas.microsoft.com/office/drawing/2014/main" id="{AA3A9D2F-C377-D14C-9340-779F66D570D8}"/>
              </a:ext>
            </a:extLst>
          </p:cNvPr>
          <p:cNvSpPr>
            <a:spLocks noGrp="1"/>
          </p:cNvSpPr>
          <p:nvPr>
            <p:ph type="body" sz="quarter" idx="28"/>
          </p:nvPr>
        </p:nvSpPr>
        <p:spPr>
          <a:xfrm>
            <a:off x="15519303" y="25086827"/>
            <a:ext cx="14289232" cy="10694931"/>
          </a:xfrm>
          <a:ln w="76200">
            <a:solidFill>
              <a:schemeClr val="accent1"/>
            </a:solidFill>
            <a:prstDash val="sysDash"/>
          </a:ln>
        </p:spPr>
        <p:txBody>
          <a:bodyPr/>
          <a:lstStyle/>
          <a:p>
            <a:r>
              <a:rPr lang="en-US" sz="3200" dirty="0">
                <a:latin typeface="Times New Roman" panose="02020603050405020304" pitchFamily="18" charset="0"/>
                <a:ea typeface="Calibri" panose="020F0502020204030204" pitchFamily="34" charset="0"/>
                <a:cs typeface="Times New Roman" panose="02020603050405020304" pitchFamily="18" charset="0"/>
              </a:rPr>
              <a:t>. It also can be weather station and test-toolkit too. It’s small and we can use it with battery and power supply. So, it’s easier for famer to use it. In the future we will convert it to IoT so, famer can get data from their farm at anytime and anywhere. We will also can use it for make auto-irrigation system with Multi-Function Tester too. </a:t>
            </a:r>
            <a:endParaRPr lang="en-US" sz="3200" dirty="0">
              <a:latin typeface="Times New Roman" panose="02020603050405020304" pitchFamily="18" charset="0"/>
              <a:cs typeface="Times New Roman" panose="02020603050405020304" pitchFamily="18" charset="0"/>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p:txBody>
      </p:sp>
      <p:sp>
        <p:nvSpPr>
          <p:cNvPr id="2" name="Text Placeholder 1">
            <a:extLst>
              <a:ext uri="{FF2B5EF4-FFF2-40B4-BE49-F238E27FC236}">
                <a16:creationId xmlns:a16="http://schemas.microsoft.com/office/drawing/2014/main" id="{86D36C50-F770-5B46-A1B5-D60B6AEC1209}"/>
              </a:ext>
            </a:extLst>
          </p:cNvPr>
          <p:cNvSpPr>
            <a:spLocks noGrp="1"/>
          </p:cNvSpPr>
          <p:nvPr>
            <p:ph type="body" sz="quarter" idx="10"/>
          </p:nvPr>
        </p:nvSpPr>
        <p:spPr>
          <a:xfrm>
            <a:off x="490341" y="6506733"/>
            <a:ext cx="14299153" cy="2975894"/>
          </a:xfrm>
          <a:ln w="76200">
            <a:solidFill>
              <a:schemeClr val="accent1"/>
            </a:solidFill>
            <a:prstDash val="sysDash"/>
          </a:ln>
        </p:spPr>
        <p:txBody>
          <a:bodyPr/>
          <a:lstStyle/>
          <a:p>
            <a:pPr algn="just"/>
            <a:r>
              <a:rPr lang="en-US" sz="3600" dirty="0">
                <a:ea typeface="SimSun" panose="02010600030101010101" pitchFamily="2" charset="-122"/>
                <a:cs typeface="DaunPenh" panose="01010101010101010101" pitchFamily="2" charset="0"/>
              </a:rPr>
              <a:t>T</a:t>
            </a:r>
            <a:r>
              <a:rPr lang="en-US" sz="3200" dirty="0">
                <a:ea typeface="SimSun" panose="02010600030101010101" pitchFamily="2" charset="-122"/>
                <a:cs typeface="DaunPenh" panose="01010101010101010101" pitchFamily="2" charset="0"/>
              </a:rPr>
              <a:t>he main things that famer want to measure for plant in their farm are Humidity, Temperature, Moisture and Soil’s pH, but it’s so difficult to measure and control data of them. So, w</a:t>
            </a:r>
            <a:r>
              <a:rPr lang="en-US" sz="3200" dirty="0">
                <a:ea typeface="Calibri" panose="020F0502020204030204" pitchFamily="34" charset="0"/>
                <a:cs typeface="DaunPenh" panose="01010101010101010101" pitchFamily="2" charset="0"/>
              </a:rPr>
              <a:t>e create this project for support to farmer to measure that data in their farm or greenhouse. Because plants need the specific temperature, humidity and moisture to grow faster and more yield. </a:t>
            </a:r>
            <a:endParaRPr lang="en-US" sz="3200" dirty="0">
              <a:latin typeface="Calibri" panose="020F0502020204030204" pitchFamily="34" charset="0"/>
              <a:ea typeface="Calibri" panose="020F0502020204030204" pitchFamily="34" charset="0"/>
              <a:cs typeface="DaunPenh" panose="01010101010101010101" pitchFamily="2" charset="0"/>
            </a:endParaRPr>
          </a:p>
        </p:txBody>
      </p:sp>
      <p:sp>
        <p:nvSpPr>
          <p:cNvPr id="3" name="Text Placeholder 2">
            <a:extLst>
              <a:ext uri="{FF2B5EF4-FFF2-40B4-BE49-F238E27FC236}">
                <a16:creationId xmlns:a16="http://schemas.microsoft.com/office/drawing/2014/main" id="{937A581D-21EC-CC41-89A9-0284D53F1302}"/>
              </a:ext>
            </a:extLst>
          </p:cNvPr>
          <p:cNvSpPr>
            <a:spLocks noGrp="1"/>
          </p:cNvSpPr>
          <p:nvPr>
            <p:ph type="body" sz="quarter" idx="11"/>
          </p:nvPr>
        </p:nvSpPr>
        <p:spPr>
          <a:xfrm>
            <a:off x="426663" y="5399255"/>
            <a:ext cx="14416172" cy="919515"/>
          </a:xfrm>
          <a:solidFill>
            <a:schemeClr val="accent1"/>
          </a:solidFill>
        </p:spPr>
        <p:txBody>
          <a:bodyPr/>
          <a:lstStyle/>
          <a:p>
            <a:r>
              <a:rPr lang="en-US" sz="4800" u="none" dirty="0">
                <a:solidFill>
                  <a:schemeClr val="bg1"/>
                </a:solidFill>
                <a:latin typeface="Times New Roman" panose="02020603050405020304" pitchFamily="18" charset="0"/>
                <a:cs typeface="Times New Roman" panose="02020603050405020304" pitchFamily="18" charset="0"/>
              </a:rPr>
              <a:t>INTRODUCTION</a:t>
            </a:r>
          </a:p>
        </p:txBody>
      </p:sp>
      <p:sp>
        <p:nvSpPr>
          <p:cNvPr id="7" name="Text Placeholder 6">
            <a:extLst>
              <a:ext uri="{FF2B5EF4-FFF2-40B4-BE49-F238E27FC236}">
                <a16:creationId xmlns:a16="http://schemas.microsoft.com/office/drawing/2014/main" id="{C54E7F26-533E-AD44-9798-F71EAE19C37D}"/>
              </a:ext>
            </a:extLst>
          </p:cNvPr>
          <p:cNvSpPr>
            <a:spLocks noGrp="1"/>
          </p:cNvSpPr>
          <p:nvPr>
            <p:ph type="body" sz="quarter" idx="27"/>
          </p:nvPr>
        </p:nvSpPr>
        <p:spPr>
          <a:xfrm>
            <a:off x="15543829" y="24043419"/>
            <a:ext cx="14283756" cy="919515"/>
          </a:xfrm>
        </p:spPr>
        <p:txBody>
          <a:bodyPr/>
          <a:lstStyle/>
          <a:p>
            <a:r>
              <a:rPr lang="en-US" sz="4800" dirty="0">
                <a:latin typeface="Times New Roman" panose="02020603050405020304" pitchFamily="18" charset="0"/>
                <a:cs typeface="Times New Roman" panose="02020603050405020304" pitchFamily="18" charset="0"/>
              </a:rPr>
              <a:t>CONCLUSION</a:t>
            </a:r>
          </a:p>
        </p:txBody>
      </p:sp>
      <p:sp>
        <p:nvSpPr>
          <p:cNvPr id="9" name="Text Placeholder 8">
            <a:extLst>
              <a:ext uri="{FF2B5EF4-FFF2-40B4-BE49-F238E27FC236}">
                <a16:creationId xmlns:a16="http://schemas.microsoft.com/office/drawing/2014/main" id="{B5074E82-271C-9E4D-822F-A03BBA1597B9}"/>
              </a:ext>
            </a:extLst>
          </p:cNvPr>
          <p:cNvSpPr>
            <a:spLocks noGrp="1"/>
          </p:cNvSpPr>
          <p:nvPr>
            <p:ph type="body" sz="quarter" idx="29"/>
          </p:nvPr>
        </p:nvSpPr>
        <p:spPr>
          <a:xfrm>
            <a:off x="15570883" y="35696427"/>
            <a:ext cx="14276605" cy="800265"/>
          </a:xfrm>
        </p:spPr>
        <p:txBody>
          <a:bodyPr/>
          <a:lstStyle/>
          <a:p>
            <a:r>
              <a:rPr lang="en-US" sz="4000" dirty="0"/>
              <a:t>CONTACT</a:t>
            </a:r>
          </a:p>
        </p:txBody>
      </p:sp>
      <p:sp>
        <p:nvSpPr>
          <p:cNvPr id="10" name="Text Placeholder 9">
            <a:extLst>
              <a:ext uri="{FF2B5EF4-FFF2-40B4-BE49-F238E27FC236}">
                <a16:creationId xmlns:a16="http://schemas.microsoft.com/office/drawing/2014/main" id="{D35BCD87-ADC6-4E40-A03E-7004AB02992B}"/>
              </a:ext>
            </a:extLst>
          </p:cNvPr>
          <p:cNvSpPr>
            <a:spLocks noGrp="1"/>
          </p:cNvSpPr>
          <p:nvPr>
            <p:ph type="body" sz="quarter" idx="30"/>
          </p:nvPr>
        </p:nvSpPr>
        <p:spPr>
          <a:xfrm>
            <a:off x="15559808" y="36395411"/>
            <a:ext cx="14283756" cy="5095490"/>
          </a:xfrm>
        </p:spPr>
        <p:txBody>
          <a:bodyPr/>
          <a:lstStyle/>
          <a:p>
            <a:r>
              <a:rPr lang="en-US" sz="3200" dirty="0">
                <a:solidFill>
                  <a:schemeClr val="tx1"/>
                </a:solidFill>
                <a:latin typeface="Times New Roman" panose="02020603050405020304" pitchFamily="18" charset="0"/>
                <a:cs typeface="Times New Roman" panose="02020603050405020304" pitchFamily="18" charset="0"/>
              </a:rPr>
              <a:t>ADVISOR: </a:t>
            </a:r>
          </a:p>
          <a:p>
            <a:endParaRPr lang="en-US" sz="3200" dirty="0">
              <a:solidFill>
                <a:schemeClr val="tx1"/>
              </a:solidFill>
            </a:endParaRPr>
          </a:p>
          <a:p>
            <a:r>
              <a:rPr lang="en-US" sz="3200" dirty="0">
                <a:solidFill>
                  <a:schemeClr val="tx1"/>
                </a:solidFill>
                <a:latin typeface="Times New Roman" panose="02020603050405020304" pitchFamily="18" charset="0"/>
                <a:cs typeface="Times New Roman" panose="02020603050405020304" pitchFamily="18" charset="0"/>
              </a:rPr>
              <a:t>	</a:t>
            </a:r>
          </a:p>
          <a:p>
            <a:r>
              <a:rPr lang="en-US" sz="3200" dirty="0">
                <a:solidFill>
                  <a:schemeClr val="tx1"/>
                </a:solidFill>
                <a:latin typeface="Times New Roman" panose="02020603050405020304" pitchFamily="18" charset="0"/>
                <a:cs typeface="Times New Roman" panose="02020603050405020304" pitchFamily="18" charset="0"/>
              </a:rPr>
              <a:t>STUDENT:   NHIM Chanrengsey</a:t>
            </a:r>
          </a:p>
          <a:p>
            <a:r>
              <a:rPr lang="en-US" sz="3200" dirty="0">
                <a:solidFill>
                  <a:schemeClr val="tx1"/>
                </a:solidFill>
                <a:latin typeface="Times New Roman" panose="02020603050405020304" pitchFamily="18" charset="0"/>
                <a:cs typeface="Times New Roman" panose="02020603050405020304" pitchFamily="18" charset="0"/>
              </a:rPr>
              <a:t>Email: </a:t>
            </a:r>
            <a:r>
              <a:rPr lang="en-US" sz="3200"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nhimchanrengsey@gmail.com</a:t>
            </a:r>
            <a:endParaRPr lang="en-US" sz="3200" dirty="0">
              <a:solidFill>
                <a:schemeClr val="tx1"/>
              </a:solidFill>
              <a:latin typeface="Times New Roman" panose="02020603050405020304" pitchFamily="18" charset="0"/>
              <a:cs typeface="Times New Roman" panose="02020603050405020304" pitchFamily="18" charset="0"/>
            </a:endParaRPr>
          </a:p>
          <a:p>
            <a:r>
              <a:rPr lang="en-US" sz="3200" dirty="0">
                <a:solidFill>
                  <a:schemeClr val="tx1"/>
                </a:solidFill>
                <a:latin typeface="Times New Roman" panose="02020603050405020304" pitchFamily="18" charset="0"/>
                <a:cs typeface="Times New Roman" panose="02020603050405020304" pitchFamily="18" charset="0"/>
              </a:rPr>
              <a:t>Tel: 070562483</a:t>
            </a:r>
          </a:p>
          <a:p>
            <a:r>
              <a:rPr lang="en-US" sz="3200" dirty="0">
                <a:solidFill>
                  <a:schemeClr val="tx1"/>
                </a:solidFill>
                <a:latin typeface="Times New Roman" panose="02020603050405020304" pitchFamily="18" charset="0"/>
                <a:cs typeface="Times New Roman" panose="02020603050405020304" pitchFamily="18" charset="0"/>
              </a:rPr>
              <a:t>GitHub: https://github.com/Chanthan89/Smart-Irrigation/tree/master/Multi-Function%20Tester </a:t>
            </a:r>
          </a:p>
          <a:p>
            <a:endParaRPr lang="en-US" sz="3200" dirty="0">
              <a:solidFill>
                <a:schemeClr val="tx1"/>
              </a:solidFill>
            </a:endParaRPr>
          </a:p>
        </p:txBody>
      </p:sp>
      <p:sp>
        <p:nvSpPr>
          <p:cNvPr id="11" name="Text Placeholder 10">
            <a:extLst>
              <a:ext uri="{FF2B5EF4-FFF2-40B4-BE49-F238E27FC236}">
                <a16:creationId xmlns:a16="http://schemas.microsoft.com/office/drawing/2014/main" id="{0D0AFC2A-221E-D043-9BC2-C8D7396A293E}"/>
              </a:ext>
            </a:extLst>
          </p:cNvPr>
          <p:cNvSpPr>
            <a:spLocks noGrp="1"/>
          </p:cNvSpPr>
          <p:nvPr>
            <p:ph type="body" sz="quarter" idx="96"/>
          </p:nvPr>
        </p:nvSpPr>
        <p:spPr>
          <a:xfrm>
            <a:off x="510925" y="22983046"/>
            <a:ext cx="14300387" cy="17374684"/>
          </a:xfrm>
          <a:ln w="76200">
            <a:solidFill>
              <a:schemeClr val="accent1"/>
            </a:solidFill>
            <a:prstDash val="sysDash"/>
          </a:ln>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p:txBody>
      </p:sp>
      <p:grpSp>
        <p:nvGrpSpPr>
          <p:cNvPr id="17" name="Group 16">
            <a:extLst>
              <a:ext uri="{FF2B5EF4-FFF2-40B4-BE49-F238E27FC236}">
                <a16:creationId xmlns:a16="http://schemas.microsoft.com/office/drawing/2014/main" id="{F96274DC-C49F-4B60-845F-934F4023C60F}"/>
              </a:ext>
            </a:extLst>
          </p:cNvPr>
          <p:cNvGrpSpPr/>
          <p:nvPr/>
        </p:nvGrpSpPr>
        <p:grpSpPr>
          <a:xfrm>
            <a:off x="4358802" y="13371678"/>
            <a:ext cx="6496736" cy="7051550"/>
            <a:chOff x="1346273" y="17728138"/>
            <a:chExt cx="8653132" cy="9208580"/>
          </a:xfrm>
        </p:grpSpPr>
        <p:grpSp>
          <p:nvGrpSpPr>
            <p:cNvPr id="21" name="Group 20">
              <a:extLst>
                <a:ext uri="{FF2B5EF4-FFF2-40B4-BE49-F238E27FC236}">
                  <a16:creationId xmlns:a16="http://schemas.microsoft.com/office/drawing/2014/main" id="{30107632-4183-4616-B54D-894CB21B31B8}"/>
                </a:ext>
              </a:extLst>
            </p:cNvPr>
            <p:cNvGrpSpPr/>
            <p:nvPr/>
          </p:nvGrpSpPr>
          <p:grpSpPr>
            <a:xfrm>
              <a:off x="1523253" y="17964117"/>
              <a:ext cx="8318723" cy="8609002"/>
              <a:chOff x="1523255" y="17728138"/>
              <a:chExt cx="8318721" cy="8609001"/>
            </a:xfrm>
          </p:grpSpPr>
          <p:pic>
            <p:nvPicPr>
              <p:cNvPr id="22" name="Picture 21">
                <a:extLst>
                  <a:ext uri="{FF2B5EF4-FFF2-40B4-BE49-F238E27FC236}">
                    <a16:creationId xmlns:a16="http://schemas.microsoft.com/office/drawing/2014/main" id="{D6BEEA1C-46DA-48EC-B83F-35C37CA06F1C}"/>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25182" y="19090729"/>
                <a:ext cx="7246410" cy="7246410"/>
              </a:xfrm>
              <a:prstGeom prst="rect">
                <a:avLst/>
              </a:prstGeom>
            </p:spPr>
          </p:pic>
          <p:pic>
            <p:nvPicPr>
              <p:cNvPr id="23" name="Picture 22">
                <a:extLst>
                  <a:ext uri="{FF2B5EF4-FFF2-40B4-BE49-F238E27FC236}">
                    <a16:creationId xmlns:a16="http://schemas.microsoft.com/office/drawing/2014/main" id="{0F5608C4-2375-4703-9130-83D19FF104A2}"/>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75843" y="23193750"/>
                <a:ext cx="1943993" cy="2725485"/>
              </a:xfrm>
              <a:prstGeom prst="rect">
                <a:avLst/>
              </a:prstGeom>
            </p:spPr>
          </p:pic>
          <p:grpSp>
            <p:nvGrpSpPr>
              <p:cNvPr id="24" name="Google Shape;4668;p45">
                <a:extLst>
                  <a:ext uri="{FF2B5EF4-FFF2-40B4-BE49-F238E27FC236}">
                    <a16:creationId xmlns:a16="http://schemas.microsoft.com/office/drawing/2014/main" id="{717C5765-327D-4B53-AD3C-3807045A23BE}"/>
                  </a:ext>
                </a:extLst>
              </p:cNvPr>
              <p:cNvGrpSpPr/>
              <p:nvPr/>
            </p:nvGrpSpPr>
            <p:grpSpPr>
              <a:xfrm>
                <a:off x="4896438" y="17728138"/>
                <a:ext cx="1564652" cy="1079753"/>
                <a:chOff x="2085525" y="3279902"/>
                <a:chExt cx="481825" cy="365399"/>
              </a:xfrm>
              <a:solidFill>
                <a:schemeClr val="accent3">
                  <a:lumMod val="75000"/>
                </a:schemeClr>
              </a:solidFill>
            </p:grpSpPr>
            <p:sp>
              <p:nvSpPr>
                <p:cNvPr id="47" name="Google Shape;4669;p45">
                  <a:extLst>
                    <a:ext uri="{FF2B5EF4-FFF2-40B4-BE49-F238E27FC236}">
                      <a16:creationId xmlns:a16="http://schemas.microsoft.com/office/drawing/2014/main" id="{04B69FBE-7DFC-4EE6-8ABD-65312EDC5B88}"/>
                    </a:ext>
                  </a:extLst>
                </p:cNvPr>
                <p:cNvSpPr/>
                <p:nvPr/>
              </p:nvSpPr>
              <p:spPr>
                <a:xfrm>
                  <a:off x="2320325" y="3279902"/>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4670;p45">
                  <a:extLst>
                    <a:ext uri="{FF2B5EF4-FFF2-40B4-BE49-F238E27FC236}">
                      <a16:creationId xmlns:a16="http://schemas.microsoft.com/office/drawing/2014/main" id="{81A55566-7E46-415B-A4C1-733EAB9FF7E2}"/>
                    </a:ext>
                  </a:extLst>
                </p:cNvPr>
                <p:cNvSpPr/>
                <p:nvPr/>
              </p:nvSpPr>
              <p:spPr>
                <a:xfrm>
                  <a:off x="2085525" y="3355201"/>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25" name="Group 24">
                <a:extLst>
                  <a:ext uri="{FF2B5EF4-FFF2-40B4-BE49-F238E27FC236}">
                    <a16:creationId xmlns:a16="http://schemas.microsoft.com/office/drawing/2014/main" id="{F1FD3511-EC4E-40C5-90D7-406AD9E0EB61}"/>
                  </a:ext>
                </a:extLst>
              </p:cNvPr>
              <p:cNvGrpSpPr/>
              <p:nvPr/>
            </p:nvGrpSpPr>
            <p:grpSpPr>
              <a:xfrm>
                <a:off x="8581976" y="19893327"/>
                <a:ext cx="1260000" cy="1260000"/>
                <a:chOff x="8513517" y="19457368"/>
                <a:chExt cx="1260000" cy="1260000"/>
              </a:xfrm>
            </p:grpSpPr>
            <p:sp>
              <p:nvSpPr>
                <p:cNvPr id="45" name="Google Shape;8802;p60">
                  <a:extLst>
                    <a:ext uri="{FF2B5EF4-FFF2-40B4-BE49-F238E27FC236}">
                      <a16:creationId xmlns:a16="http://schemas.microsoft.com/office/drawing/2014/main" id="{3CAAF830-0DC0-47FD-B6EB-25FAFBEE2986}"/>
                    </a:ext>
                  </a:extLst>
                </p:cNvPr>
                <p:cNvSpPr/>
                <p:nvPr/>
              </p:nvSpPr>
              <p:spPr>
                <a:xfrm>
                  <a:off x="8756048" y="19623327"/>
                  <a:ext cx="789214" cy="900000"/>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Oval 45">
                  <a:extLst>
                    <a:ext uri="{FF2B5EF4-FFF2-40B4-BE49-F238E27FC236}">
                      <a16:creationId xmlns:a16="http://schemas.microsoft.com/office/drawing/2014/main" id="{CFAF416D-130B-4346-8E0F-91AD74A9D9B0}"/>
                    </a:ext>
                  </a:extLst>
                </p:cNvPr>
                <p:cNvSpPr/>
                <p:nvPr/>
              </p:nvSpPr>
              <p:spPr>
                <a:xfrm>
                  <a:off x="8513517" y="19457368"/>
                  <a:ext cx="1260000"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B90FB50-6F30-4F6A-900A-387D923012E1}"/>
                  </a:ext>
                </a:extLst>
              </p:cNvPr>
              <p:cNvGrpSpPr/>
              <p:nvPr/>
            </p:nvGrpSpPr>
            <p:grpSpPr>
              <a:xfrm>
                <a:off x="1523255" y="19893327"/>
                <a:ext cx="1261559" cy="1260000"/>
                <a:chOff x="9580964" y="22285014"/>
                <a:chExt cx="1261559" cy="1260000"/>
              </a:xfrm>
            </p:grpSpPr>
            <p:grpSp>
              <p:nvGrpSpPr>
                <p:cNvPr id="41" name="Google Shape;4675;p45">
                  <a:extLst>
                    <a:ext uri="{FF2B5EF4-FFF2-40B4-BE49-F238E27FC236}">
                      <a16:creationId xmlns:a16="http://schemas.microsoft.com/office/drawing/2014/main" id="{E2A9B0E8-8F22-4503-91B8-3DE13B3925DE}"/>
                    </a:ext>
                  </a:extLst>
                </p:cNvPr>
                <p:cNvGrpSpPr/>
                <p:nvPr/>
              </p:nvGrpSpPr>
              <p:grpSpPr>
                <a:xfrm>
                  <a:off x="9995478" y="22465014"/>
                  <a:ext cx="432535" cy="900000"/>
                  <a:chOff x="3984950" y="3213599"/>
                  <a:chExt cx="239925" cy="481825"/>
                </a:xfrm>
                <a:solidFill>
                  <a:schemeClr val="accent3">
                    <a:lumMod val="75000"/>
                  </a:schemeClr>
                </a:solidFill>
              </p:grpSpPr>
              <p:sp>
                <p:nvSpPr>
                  <p:cNvPr id="43" name="Google Shape;4676;p45">
                    <a:extLst>
                      <a:ext uri="{FF2B5EF4-FFF2-40B4-BE49-F238E27FC236}">
                        <a16:creationId xmlns:a16="http://schemas.microsoft.com/office/drawing/2014/main" id="{96FE5CE7-D00E-4A20-B086-F280CEE9F3EF}"/>
                      </a:ext>
                    </a:extLst>
                  </p:cNvPr>
                  <p:cNvSpPr/>
                  <p:nvPr/>
                </p:nvSpPr>
                <p:spPr>
                  <a:xfrm>
                    <a:off x="3984950" y="3213599"/>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4" name="Google Shape;4677;p45">
                    <a:extLst>
                      <a:ext uri="{FF2B5EF4-FFF2-40B4-BE49-F238E27FC236}">
                        <a16:creationId xmlns:a16="http://schemas.microsoft.com/office/drawing/2014/main" id="{3500636F-72EC-4053-B1E5-F3A4D89D5FC0}"/>
                      </a:ext>
                    </a:extLst>
                  </p:cNvPr>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 name="Oval 41">
                  <a:extLst>
                    <a:ext uri="{FF2B5EF4-FFF2-40B4-BE49-F238E27FC236}">
                      <a16:creationId xmlns:a16="http://schemas.microsoft.com/office/drawing/2014/main" id="{D83952B1-29C2-4BDB-AAE0-A1702615F098}"/>
                    </a:ext>
                  </a:extLst>
                </p:cNvPr>
                <p:cNvSpPr/>
                <p:nvPr/>
              </p:nvSpPr>
              <p:spPr>
                <a:xfrm>
                  <a:off x="9580964" y="22285014"/>
                  <a:ext cx="1261559"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68EF0F8-2445-471A-98BB-072F75C0E8E8}"/>
                  </a:ext>
                </a:extLst>
              </p:cNvPr>
              <p:cNvGrpSpPr/>
              <p:nvPr/>
            </p:nvGrpSpPr>
            <p:grpSpPr>
              <a:xfrm>
                <a:off x="3038603" y="18335501"/>
                <a:ext cx="1260000" cy="1260000"/>
                <a:chOff x="2848103" y="18316451"/>
                <a:chExt cx="1260000" cy="1260000"/>
              </a:xfrm>
            </p:grpSpPr>
            <p:grpSp>
              <p:nvGrpSpPr>
                <p:cNvPr id="36" name="Google Shape;8174;p52">
                  <a:extLst>
                    <a:ext uri="{FF2B5EF4-FFF2-40B4-BE49-F238E27FC236}">
                      <a16:creationId xmlns:a16="http://schemas.microsoft.com/office/drawing/2014/main" id="{8D52CC13-75E7-4D17-BCFD-24A7237E0F98}"/>
                    </a:ext>
                  </a:extLst>
                </p:cNvPr>
                <p:cNvGrpSpPr/>
                <p:nvPr/>
              </p:nvGrpSpPr>
              <p:grpSpPr>
                <a:xfrm>
                  <a:off x="3103745" y="18598387"/>
                  <a:ext cx="743354" cy="644924"/>
                  <a:chOff x="-19835275" y="3330250"/>
                  <a:chExt cx="329250" cy="289167"/>
                </a:xfrm>
                <a:solidFill>
                  <a:schemeClr val="accent3">
                    <a:lumMod val="75000"/>
                  </a:schemeClr>
                </a:solidFill>
              </p:grpSpPr>
              <p:sp>
                <p:nvSpPr>
                  <p:cNvPr id="38" name="Google Shape;8175;p52">
                    <a:extLst>
                      <a:ext uri="{FF2B5EF4-FFF2-40B4-BE49-F238E27FC236}">
                        <a16:creationId xmlns:a16="http://schemas.microsoft.com/office/drawing/2014/main" id="{8B5DD081-4BF2-4DC2-AF9B-C578C7B09DD7}"/>
                      </a:ext>
                    </a:extLst>
                  </p:cNvPr>
                  <p:cNvSpPr/>
                  <p:nvPr/>
                </p:nvSpPr>
                <p:spPr>
                  <a:xfrm>
                    <a:off x="-19768325" y="3370292"/>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8176;p52">
                    <a:extLst>
                      <a:ext uri="{FF2B5EF4-FFF2-40B4-BE49-F238E27FC236}">
                        <a16:creationId xmlns:a16="http://schemas.microsoft.com/office/drawing/2014/main" id="{9F415AF2-1F94-4A24-A4B6-B9CA54934CA1}"/>
                      </a:ext>
                    </a:extLst>
                  </p:cNvPr>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77;p52">
                    <a:extLst>
                      <a:ext uri="{FF2B5EF4-FFF2-40B4-BE49-F238E27FC236}">
                        <a16:creationId xmlns:a16="http://schemas.microsoft.com/office/drawing/2014/main" id="{BF4D73ED-6EB0-44EE-A6EF-F60099EE58E0}"/>
                      </a:ext>
                    </a:extLst>
                  </p:cNvPr>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Oval 36">
                  <a:extLst>
                    <a:ext uri="{FF2B5EF4-FFF2-40B4-BE49-F238E27FC236}">
                      <a16:creationId xmlns:a16="http://schemas.microsoft.com/office/drawing/2014/main" id="{0D0A5C48-F624-4407-B2C3-4A547696B9E4}"/>
                    </a:ext>
                  </a:extLst>
                </p:cNvPr>
                <p:cNvSpPr/>
                <p:nvPr/>
              </p:nvSpPr>
              <p:spPr>
                <a:xfrm>
                  <a:off x="2848103" y="18316451"/>
                  <a:ext cx="1260000"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41C71CB9-F83D-4ECA-B56D-8C95F1A3858F}"/>
                  </a:ext>
                </a:extLst>
              </p:cNvPr>
              <p:cNvSpPr/>
              <p:nvPr/>
            </p:nvSpPr>
            <p:spPr>
              <a:xfrm>
                <a:off x="6983998" y="18335501"/>
                <a:ext cx="1260000" cy="1260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57AF7549-F5BB-4A22-A6A9-0CF0F2CCA89D}"/>
                  </a:ext>
                </a:extLst>
              </p:cNvPr>
              <p:cNvCxnSpPr>
                <a:cxnSpLocks/>
                <a:stCxn id="42" idx="5"/>
                <a:endCxn id="34" idx="1"/>
              </p:cNvCxnSpPr>
              <p:nvPr/>
            </p:nvCxnSpPr>
            <p:spPr>
              <a:xfrm>
                <a:off x="2600062" y="20968804"/>
                <a:ext cx="2258276" cy="1624693"/>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E35D36-1350-4E76-BA4B-0B0EC1839E7A}"/>
                  </a:ext>
                </a:extLst>
              </p:cNvPr>
              <p:cNvCxnSpPr>
                <a:cxnSpLocks/>
                <a:stCxn id="37" idx="5"/>
                <a:endCxn id="34" idx="0"/>
              </p:cNvCxnSpPr>
              <p:nvPr/>
            </p:nvCxnSpPr>
            <p:spPr>
              <a:xfrm>
                <a:off x="4114080" y="19410979"/>
                <a:ext cx="1645422" cy="2845944"/>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6BC9B9-8408-43CE-A823-500076D85C4B}"/>
                  </a:ext>
                </a:extLst>
              </p:cNvPr>
              <p:cNvCxnSpPr>
                <a:cxnSpLocks/>
                <a:stCxn id="28" idx="4"/>
                <a:endCxn id="34" idx="0"/>
              </p:cNvCxnSpPr>
              <p:nvPr/>
            </p:nvCxnSpPr>
            <p:spPr>
              <a:xfrm flipH="1">
                <a:off x="5759502" y="19595502"/>
                <a:ext cx="1854496" cy="2661421"/>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F2A850-83C4-4A94-A162-AA9878EFF9A9}"/>
                  </a:ext>
                </a:extLst>
              </p:cNvPr>
              <p:cNvCxnSpPr>
                <a:cxnSpLocks/>
                <a:stCxn id="46" idx="3"/>
                <a:endCxn id="34" idx="3"/>
              </p:cNvCxnSpPr>
              <p:nvPr/>
            </p:nvCxnSpPr>
            <p:spPr>
              <a:xfrm flipH="1">
                <a:off x="6660666" y="20968804"/>
                <a:ext cx="2105834" cy="1624693"/>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9C264B8-FB24-4EBC-9A9D-7D7842F1D927}"/>
                  </a:ext>
                </a:extLst>
              </p:cNvPr>
              <p:cNvGrpSpPr/>
              <p:nvPr/>
            </p:nvGrpSpPr>
            <p:grpSpPr>
              <a:xfrm>
                <a:off x="4858338" y="18540425"/>
                <a:ext cx="3671080" cy="4389643"/>
                <a:chOff x="4896438" y="18859733"/>
                <a:chExt cx="3671080" cy="4389643"/>
              </a:xfrm>
            </p:grpSpPr>
            <p:sp>
              <p:nvSpPr>
                <p:cNvPr id="34" name="Rectangle: Rounded Corners 33">
                  <a:extLst>
                    <a:ext uri="{FF2B5EF4-FFF2-40B4-BE49-F238E27FC236}">
                      <a16:creationId xmlns:a16="http://schemas.microsoft.com/office/drawing/2014/main" id="{23B7B024-373F-4DFD-BE29-C5FB1DCA9137}"/>
                    </a:ext>
                  </a:extLst>
                </p:cNvPr>
                <p:cNvSpPr/>
                <p:nvPr/>
              </p:nvSpPr>
              <p:spPr>
                <a:xfrm>
                  <a:off x="4896438" y="22576230"/>
                  <a:ext cx="1802328" cy="6731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9F97C20-3DB5-46FC-86ED-B9E4AF7DA299}"/>
                    </a:ext>
                  </a:extLst>
                </p:cNvPr>
                <p:cNvSpPr txBox="1"/>
                <p:nvPr/>
              </p:nvSpPr>
              <p:spPr>
                <a:xfrm>
                  <a:off x="4922689" y="22629330"/>
                  <a:ext cx="1802329" cy="602886"/>
                </a:xfrm>
                <a:prstGeom prst="rect">
                  <a:avLst/>
                </a:prstGeom>
                <a:noFill/>
                <a:ln>
                  <a:noFill/>
                </a:ln>
              </p:spPr>
              <p:txBody>
                <a:bodyPr wrap="square" rtlCol="0">
                  <a:spAutoFit/>
                </a:bodyPr>
                <a:lstStyle/>
                <a:p>
                  <a:pPr algn="ctr"/>
                  <a:r>
                    <a:rPr lang="en-US" sz="2400" b="1" dirty="0">
                      <a:solidFill>
                        <a:schemeClr val="accent1"/>
                      </a:solidFill>
                      <a:latin typeface="+mj-lt"/>
                    </a:rPr>
                    <a:t>SENSOR</a:t>
                  </a:r>
                </a:p>
              </p:txBody>
            </p:sp>
            <p:sp>
              <p:nvSpPr>
                <p:cNvPr id="107" name="TextBox 106">
                  <a:extLst>
                    <a:ext uri="{FF2B5EF4-FFF2-40B4-BE49-F238E27FC236}">
                      <a16:creationId xmlns:a16="http://schemas.microsoft.com/office/drawing/2014/main" id="{DA37E4D3-F254-4625-B7F3-D93295E635E1}"/>
                    </a:ext>
                  </a:extLst>
                </p:cNvPr>
                <p:cNvSpPr txBox="1"/>
                <p:nvPr/>
              </p:nvSpPr>
              <p:spPr>
                <a:xfrm>
                  <a:off x="6765189" y="18859733"/>
                  <a:ext cx="1802329" cy="844040"/>
                </a:xfrm>
                <a:prstGeom prst="rect">
                  <a:avLst/>
                </a:prstGeom>
                <a:noFill/>
              </p:spPr>
              <p:txBody>
                <a:bodyPr wrap="square" rtlCol="0">
                  <a:spAutoFit/>
                </a:bodyPr>
                <a:lstStyle/>
                <a:p>
                  <a:pPr algn="ctr"/>
                  <a:r>
                    <a:rPr lang="en-US" sz="3600" b="1" dirty="0">
                      <a:solidFill>
                        <a:schemeClr val="accent1"/>
                      </a:solidFill>
                      <a:latin typeface="+mj-lt"/>
                    </a:rPr>
                    <a:t>pH</a:t>
                  </a:r>
                  <a:endParaRPr lang="en-US" sz="2400" b="1" dirty="0">
                    <a:solidFill>
                      <a:schemeClr val="accent1"/>
                    </a:solidFill>
                    <a:latin typeface="+mj-lt"/>
                  </a:endParaRPr>
                </a:p>
              </p:txBody>
            </p:sp>
          </p:grpSp>
        </p:grpSp>
        <p:sp>
          <p:nvSpPr>
            <p:cNvPr id="19" name="Rectangle 18">
              <a:extLst>
                <a:ext uri="{FF2B5EF4-FFF2-40B4-BE49-F238E27FC236}">
                  <a16:creationId xmlns:a16="http://schemas.microsoft.com/office/drawing/2014/main" id="{B10B476E-6AF0-47F2-ADD0-14B765A85753}"/>
                </a:ext>
              </a:extLst>
            </p:cNvPr>
            <p:cNvSpPr/>
            <p:nvPr/>
          </p:nvSpPr>
          <p:spPr>
            <a:xfrm>
              <a:off x="1346273" y="17728138"/>
              <a:ext cx="8653132" cy="920858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Subtitle 2">
            <a:extLst>
              <a:ext uri="{FF2B5EF4-FFF2-40B4-BE49-F238E27FC236}">
                <a16:creationId xmlns:a16="http://schemas.microsoft.com/office/drawing/2014/main" id="{BDBA036C-AE92-4F66-8A86-6E310F9FF595}"/>
              </a:ext>
            </a:extLst>
          </p:cNvPr>
          <p:cNvSpPr txBox="1">
            <a:spLocks/>
          </p:cNvSpPr>
          <p:nvPr/>
        </p:nvSpPr>
        <p:spPr>
          <a:xfrm>
            <a:off x="6309629" y="449235"/>
            <a:ext cx="17655954" cy="231453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180000" algn="ctr"/>
            <a:r>
              <a:rPr lang="en-US" sz="6000" dirty="0">
                <a:solidFill>
                  <a:schemeClr val="bg1"/>
                </a:solidFill>
                <a:latin typeface="Times New Roman" panose="02020603050405020304" pitchFamily="18" charset="0"/>
                <a:cs typeface="Times New Roman" panose="02020603050405020304" pitchFamily="18" charset="0"/>
              </a:rPr>
              <a:t>INSTITUTE OF TECHNOLOGY OF CAMBODIA</a:t>
            </a:r>
          </a:p>
          <a:p>
            <a:pPr marL="180000" algn="ctr"/>
            <a:r>
              <a:rPr lang="en-US" sz="6000" dirty="0">
                <a:solidFill>
                  <a:schemeClr val="bg1"/>
                </a:solidFill>
                <a:latin typeface="Times New Roman" panose="02020603050405020304" pitchFamily="18" charset="0"/>
                <a:cs typeface="Times New Roman" panose="02020603050405020304" pitchFamily="18" charset="0"/>
              </a:rPr>
              <a:t>Department of Telecommunication and Network Engineering</a:t>
            </a:r>
          </a:p>
          <a:p>
            <a:pPr marL="180000" algn="ctr"/>
            <a:endParaRPr lang="en-US" sz="6000" dirty="0">
              <a:solidFill>
                <a:schemeClr val="bg1"/>
              </a:solidFill>
              <a:latin typeface="Times New Roman" panose="02020603050405020304" pitchFamily="18" charset="0"/>
              <a:cs typeface="Times New Roman" panose="02020603050405020304" pitchFamily="18" charset="0"/>
            </a:endParaRPr>
          </a:p>
        </p:txBody>
      </p:sp>
      <p:pic>
        <p:nvPicPr>
          <p:cNvPr id="101" name="Picture 100">
            <a:extLst>
              <a:ext uri="{FF2B5EF4-FFF2-40B4-BE49-F238E27FC236}">
                <a16:creationId xmlns:a16="http://schemas.microsoft.com/office/drawing/2014/main" id="{4692EF48-E0DE-430E-8012-F12E4C0A34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6282" y="23596"/>
            <a:ext cx="5040000" cy="5219851"/>
          </a:xfrm>
          <a:prstGeom prst="ellipse">
            <a:avLst/>
          </a:prstGeom>
        </p:spPr>
      </p:pic>
      <p:sp>
        <p:nvSpPr>
          <p:cNvPr id="102" name="Subtitle 2">
            <a:extLst>
              <a:ext uri="{FF2B5EF4-FFF2-40B4-BE49-F238E27FC236}">
                <a16:creationId xmlns:a16="http://schemas.microsoft.com/office/drawing/2014/main" id="{6027457B-B743-4750-923A-FD84FA2ECB6A}"/>
              </a:ext>
            </a:extLst>
          </p:cNvPr>
          <p:cNvSpPr txBox="1">
            <a:spLocks/>
          </p:cNvSpPr>
          <p:nvPr/>
        </p:nvSpPr>
        <p:spPr>
          <a:xfrm>
            <a:off x="8001558" y="3670935"/>
            <a:ext cx="13852022" cy="231453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180000" algn="ctr"/>
            <a:r>
              <a:rPr lang="en-US" sz="7200" u="sng" dirty="0">
                <a:solidFill>
                  <a:schemeClr val="bg1"/>
                </a:solidFill>
                <a:effectLst/>
                <a:latin typeface="Times New Roman" panose="02020603050405020304" pitchFamily="18" charset="0"/>
                <a:cs typeface="Times New Roman" panose="02020603050405020304" pitchFamily="18" charset="0"/>
              </a:rPr>
              <a:t>MULTI-FUNCTION TESTER</a:t>
            </a:r>
          </a:p>
        </p:txBody>
      </p:sp>
      <p:pic>
        <p:nvPicPr>
          <p:cNvPr id="103" name="Picture 102">
            <a:extLst>
              <a:ext uri="{FF2B5EF4-FFF2-40B4-BE49-F238E27FC236}">
                <a16:creationId xmlns:a16="http://schemas.microsoft.com/office/drawing/2014/main" id="{18CF86CB-A436-479E-ABBB-431E4F2EE3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61010" y="362510"/>
            <a:ext cx="4680000" cy="4680000"/>
          </a:xfrm>
          <a:prstGeom prst="ellipse">
            <a:avLst/>
          </a:prstGeom>
        </p:spPr>
      </p:pic>
      <p:cxnSp>
        <p:nvCxnSpPr>
          <p:cNvPr id="105" name="Straight Connector 104">
            <a:extLst>
              <a:ext uri="{FF2B5EF4-FFF2-40B4-BE49-F238E27FC236}">
                <a16:creationId xmlns:a16="http://schemas.microsoft.com/office/drawing/2014/main" id="{2C1A1C24-ACCC-4965-B367-F128FFF9F944}"/>
              </a:ext>
            </a:extLst>
          </p:cNvPr>
          <p:cNvCxnSpPr>
            <a:cxnSpLocks/>
          </p:cNvCxnSpPr>
          <p:nvPr/>
        </p:nvCxnSpPr>
        <p:spPr>
          <a:xfrm>
            <a:off x="15117161" y="5260032"/>
            <a:ext cx="0" cy="36360000"/>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6722A90D-64CE-48B7-AAD6-D28E590D1DC6}"/>
              </a:ext>
            </a:extLst>
          </p:cNvPr>
          <p:cNvSpPr txBox="1"/>
          <p:nvPr/>
        </p:nvSpPr>
        <p:spPr>
          <a:xfrm>
            <a:off x="17946004" y="36582441"/>
            <a:ext cx="4220189" cy="1569660"/>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HEL Chanthan</a:t>
            </a:r>
          </a:p>
          <a:p>
            <a:r>
              <a:rPr lang="en-US" sz="3200" dirty="0">
                <a:latin typeface="Times New Roman" panose="02020603050405020304" pitchFamily="18" charset="0"/>
                <a:cs typeface="Times New Roman" panose="02020603050405020304" pitchFamily="18" charset="0"/>
              </a:rPr>
              <a:t>CHHORN Sopheaktra</a:t>
            </a:r>
          </a:p>
          <a:p>
            <a:r>
              <a:rPr lang="en-US" sz="3200" dirty="0">
                <a:latin typeface="Times New Roman" panose="02020603050405020304" pitchFamily="18" charset="0"/>
                <a:cs typeface="Times New Roman" panose="02020603050405020304" pitchFamily="18" charset="0"/>
              </a:rPr>
              <a:t>TEP Sovichea</a:t>
            </a:r>
          </a:p>
        </p:txBody>
      </p:sp>
      <p:sp>
        <p:nvSpPr>
          <p:cNvPr id="12" name="TextBox 11">
            <a:extLst>
              <a:ext uri="{FF2B5EF4-FFF2-40B4-BE49-F238E27FC236}">
                <a16:creationId xmlns:a16="http://schemas.microsoft.com/office/drawing/2014/main" id="{61D76732-355D-4283-A8E0-D1C05502050F}"/>
              </a:ext>
            </a:extLst>
          </p:cNvPr>
          <p:cNvSpPr txBox="1"/>
          <p:nvPr/>
        </p:nvSpPr>
        <p:spPr>
          <a:xfrm>
            <a:off x="3676273" y="20759508"/>
            <a:ext cx="8320003" cy="646331"/>
          </a:xfrm>
          <a:prstGeom prst="rect">
            <a:avLst/>
          </a:prstGeom>
          <a:noFill/>
        </p:spPr>
        <p:txBody>
          <a:bodyPr wrap="square" rtlCol="0">
            <a:spAutoFit/>
          </a:bodyPr>
          <a:lstStyle/>
          <a:p>
            <a:r>
              <a:rPr lang="en-US" sz="3600" b="1" u="sng" dirty="0">
                <a:solidFill>
                  <a:schemeClr val="accent1"/>
                </a:solidFill>
                <a:latin typeface="Times New Roman" panose="02020603050405020304" pitchFamily="18" charset="0"/>
                <a:cs typeface="Times New Roman" panose="02020603050405020304" pitchFamily="18" charset="0"/>
              </a:rPr>
              <a:t>Fig1: Measuring Sensor in Greenhouse</a:t>
            </a:r>
          </a:p>
        </p:txBody>
      </p:sp>
      <p:grpSp>
        <p:nvGrpSpPr>
          <p:cNvPr id="168" name="Group 167">
            <a:extLst>
              <a:ext uri="{FF2B5EF4-FFF2-40B4-BE49-F238E27FC236}">
                <a16:creationId xmlns:a16="http://schemas.microsoft.com/office/drawing/2014/main" id="{414D956A-3C8D-40B2-8B3A-395A8C2C176C}"/>
              </a:ext>
            </a:extLst>
          </p:cNvPr>
          <p:cNvGrpSpPr/>
          <p:nvPr/>
        </p:nvGrpSpPr>
        <p:grpSpPr>
          <a:xfrm>
            <a:off x="2308218" y="5622244"/>
            <a:ext cx="10466771" cy="509842"/>
            <a:chOff x="2308218" y="5605856"/>
            <a:chExt cx="10466771" cy="509842"/>
          </a:xfrm>
        </p:grpSpPr>
        <p:grpSp>
          <p:nvGrpSpPr>
            <p:cNvPr id="14" name="Group 13">
              <a:extLst>
                <a:ext uri="{FF2B5EF4-FFF2-40B4-BE49-F238E27FC236}">
                  <a16:creationId xmlns:a16="http://schemas.microsoft.com/office/drawing/2014/main" id="{16C138A5-716E-486B-843B-D964E998806B}"/>
                </a:ext>
              </a:extLst>
            </p:cNvPr>
            <p:cNvGrpSpPr/>
            <p:nvPr/>
          </p:nvGrpSpPr>
          <p:grpSpPr>
            <a:xfrm>
              <a:off x="2308218" y="5620353"/>
              <a:ext cx="1919451" cy="495345"/>
              <a:chOff x="2816492" y="5589134"/>
              <a:chExt cx="1919451" cy="495345"/>
            </a:xfrm>
            <a:solidFill>
              <a:schemeClr val="bg1"/>
            </a:solidFill>
          </p:grpSpPr>
          <p:sp>
            <p:nvSpPr>
              <p:cNvPr id="13" name="Arrow: Chevron 12">
                <a:extLst>
                  <a:ext uri="{FF2B5EF4-FFF2-40B4-BE49-F238E27FC236}">
                    <a16:creationId xmlns:a16="http://schemas.microsoft.com/office/drawing/2014/main" id="{4CDD49AA-3B58-47D7-B7DB-DBC9EA5CB23E}"/>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hevron 74">
                <a:extLst>
                  <a:ext uri="{FF2B5EF4-FFF2-40B4-BE49-F238E27FC236}">
                    <a16:creationId xmlns:a16="http://schemas.microsoft.com/office/drawing/2014/main" id="{14F61569-7213-4C84-84CE-F5B1FE194105}"/>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Arrow: Chevron 75">
                <a:extLst>
                  <a:ext uri="{FF2B5EF4-FFF2-40B4-BE49-F238E27FC236}">
                    <a16:creationId xmlns:a16="http://schemas.microsoft.com/office/drawing/2014/main" id="{CA490A0F-2421-462A-954D-CA78601D713B}"/>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Chevron 76">
                <a:extLst>
                  <a:ext uri="{FF2B5EF4-FFF2-40B4-BE49-F238E27FC236}">
                    <a16:creationId xmlns:a16="http://schemas.microsoft.com/office/drawing/2014/main" id="{AABB4510-CED4-48F8-868A-3AC0D8E61FC4}"/>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9" name="Group 78">
              <a:extLst>
                <a:ext uri="{FF2B5EF4-FFF2-40B4-BE49-F238E27FC236}">
                  <a16:creationId xmlns:a16="http://schemas.microsoft.com/office/drawing/2014/main" id="{FFE51DD8-1D23-4891-980D-80E845AD64B4}"/>
                </a:ext>
              </a:extLst>
            </p:cNvPr>
            <p:cNvGrpSpPr/>
            <p:nvPr/>
          </p:nvGrpSpPr>
          <p:grpSpPr>
            <a:xfrm rot="10800000">
              <a:off x="10855538" y="5605856"/>
              <a:ext cx="1919451" cy="495345"/>
              <a:chOff x="2816492" y="5589134"/>
              <a:chExt cx="1919451" cy="495345"/>
            </a:xfrm>
            <a:solidFill>
              <a:schemeClr val="bg1"/>
            </a:solidFill>
          </p:grpSpPr>
          <p:sp>
            <p:nvSpPr>
              <p:cNvPr id="80" name="Arrow: Chevron 79">
                <a:extLst>
                  <a:ext uri="{FF2B5EF4-FFF2-40B4-BE49-F238E27FC236}">
                    <a16:creationId xmlns:a16="http://schemas.microsoft.com/office/drawing/2014/main" id="{C40CB4DA-DA77-4C13-A72B-C5AD74F6A5D1}"/>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Chevron 80">
                <a:extLst>
                  <a:ext uri="{FF2B5EF4-FFF2-40B4-BE49-F238E27FC236}">
                    <a16:creationId xmlns:a16="http://schemas.microsoft.com/office/drawing/2014/main" id="{8AF82466-231B-49DD-962F-DE8688E126E9}"/>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Chevron 81">
                <a:extLst>
                  <a:ext uri="{FF2B5EF4-FFF2-40B4-BE49-F238E27FC236}">
                    <a16:creationId xmlns:a16="http://schemas.microsoft.com/office/drawing/2014/main" id="{EFEE7ABB-5E86-41E5-9971-7FA20238E40B}"/>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Chevron 82">
                <a:extLst>
                  <a:ext uri="{FF2B5EF4-FFF2-40B4-BE49-F238E27FC236}">
                    <a16:creationId xmlns:a16="http://schemas.microsoft.com/office/drawing/2014/main" id="{E3FC40C8-E327-4615-AF78-A32399347628}"/>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69" name="Group 168">
            <a:extLst>
              <a:ext uri="{FF2B5EF4-FFF2-40B4-BE49-F238E27FC236}">
                <a16:creationId xmlns:a16="http://schemas.microsoft.com/office/drawing/2014/main" id="{B43C520E-FADA-4CCF-8297-47B499D8DA95}"/>
              </a:ext>
            </a:extLst>
          </p:cNvPr>
          <p:cNvGrpSpPr/>
          <p:nvPr/>
        </p:nvGrpSpPr>
        <p:grpSpPr>
          <a:xfrm>
            <a:off x="17352058" y="24308587"/>
            <a:ext cx="10466771" cy="509842"/>
            <a:chOff x="17161558" y="24518137"/>
            <a:chExt cx="10466771" cy="509842"/>
          </a:xfrm>
        </p:grpSpPr>
        <p:grpSp>
          <p:nvGrpSpPr>
            <p:cNvPr id="84" name="Group 83">
              <a:extLst>
                <a:ext uri="{FF2B5EF4-FFF2-40B4-BE49-F238E27FC236}">
                  <a16:creationId xmlns:a16="http://schemas.microsoft.com/office/drawing/2014/main" id="{3DC75CFE-1495-4411-83EE-003B1CE09551}"/>
                </a:ext>
              </a:extLst>
            </p:cNvPr>
            <p:cNvGrpSpPr/>
            <p:nvPr/>
          </p:nvGrpSpPr>
          <p:grpSpPr>
            <a:xfrm>
              <a:off x="17161558" y="24532634"/>
              <a:ext cx="1919451" cy="495345"/>
              <a:chOff x="2816492" y="5589134"/>
              <a:chExt cx="1919451" cy="495345"/>
            </a:xfrm>
          </p:grpSpPr>
          <p:sp>
            <p:nvSpPr>
              <p:cNvPr id="85" name="Arrow: Chevron 84">
                <a:extLst>
                  <a:ext uri="{FF2B5EF4-FFF2-40B4-BE49-F238E27FC236}">
                    <a16:creationId xmlns:a16="http://schemas.microsoft.com/office/drawing/2014/main" id="{9281C37F-2CC0-4D32-8B8A-7F0B3C0EC44D}"/>
                  </a:ext>
                </a:extLst>
              </p:cNvPr>
              <p:cNvSpPr/>
              <p:nvPr/>
            </p:nvSpPr>
            <p:spPr>
              <a:xfrm>
                <a:off x="4251311" y="5592517"/>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Arrow: Chevron 85">
                <a:extLst>
                  <a:ext uri="{FF2B5EF4-FFF2-40B4-BE49-F238E27FC236}">
                    <a16:creationId xmlns:a16="http://schemas.microsoft.com/office/drawing/2014/main" id="{082BC37F-5D5C-4209-9C25-9291F85B9E31}"/>
                  </a:ext>
                </a:extLst>
              </p:cNvPr>
              <p:cNvSpPr/>
              <p:nvPr/>
            </p:nvSpPr>
            <p:spPr>
              <a:xfrm>
                <a:off x="3766679" y="5599847"/>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Arrow: Chevron 86">
                <a:extLst>
                  <a:ext uri="{FF2B5EF4-FFF2-40B4-BE49-F238E27FC236}">
                    <a16:creationId xmlns:a16="http://schemas.microsoft.com/office/drawing/2014/main" id="{6F46067D-553F-4118-86D7-BF03426B6FA5}"/>
                  </a:ext>
                </a:extLst>
              </p:cNvPr>
              <p:cNvSpPr/>
              <p:nvPr/>
            </p:nvSpPr>
            <p:spPr>
              <a:xfrm>
                <a:off x="3281935" y="5589134"/>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Arrow: Chevron 87">
                <a:extLst>
                  <a:ext uri="{FF2B5EF4-FFF2-40B4-BE49-F238E27FC236}">
                    <a16:creationId xmlns:a16="http://schemas.microsoft.com/office/drawing/2014/main" id="{0E386287-359D-4365-9332-B6281C68D74B}"/>
                  </a:ext>
                </a:extLst>
              </p:cNvPr>
              <p:cNvSpPr/>
              <p:nvPr/>
            </p:nvSpPr>
            <p:spPr>
              <a:xfrm>
                <a:off x="2816492" y="5589134"/>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9" name="Group 88">
              <a:extLst>
                <a:ext uri="{FF2B5EF4-FFF2-40B4-BE49-F238E27FC236}">
                  <a16:creationId xmlns:a16="http://schemas.microsoft.com/office/drawing/2014/main" id="{64FE42B2-08B1-45EE-8DF7-AB20276D71BC}"/>
                </a:ext>
              </a:extLst>
            </p:cNvPr>
            <p:cNvGrpSpPr/>
            <p:nvPr/>
          </p:nvGrpSpPr>
          <p:grpSpPr>
            <a:xfrm rot="10800000">
              <a:off x="25708878" y="24518137"/>
              <a:ext cx="1919451" cy="495345"/>
              <a:chOff x="2816492" y="5589134"/>
              <a:chExt cx="1919451" cy="495345"/>
            </a:xfrm>
          </p:grpSpPr>
          <p:sp>
            <p:nvSpPr>
              <p:cNvPr id="90" name="Arrow: Chevron 89">
                <a:extLst>
                  <a:ext uri="{FF2B5EF4-FFF2-40B4-BE49-F238E27FC236}">
                    <a16:creationId xmlns:a16="http://schemas.microsoft.com/office/drawing/2014/main" id="{68C92D58-19FA-40CA-AC08-76D0A4FFA2C9}"/>
                  </a:ext>
                </a:extLst>
              </p:cNvPr>
              <p:cNvSpPr/>
              <p:nvPr/>
            </p:nvSpPr>
            <p:spPr>
              <a:xfrm>
                <a:off x="4251311" y="5592517"/>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Arrow: Chevron 90">
                <a:extLst>
                  <a:ext uri="{FF2B5EF4-FFF2-40B4-BE49-F238E27FC236}">
                    <a16:creationId xmlns:a16="http://schemas.microsoft.com/office/drawing/2014/main" id="{25B7ACD6-DCA6-4957-A7C6-BAA6222CEC6D}"/>
                  </a:ext>
                </a:extLst>
              </p:cNvPr>
              <p:cNvSpPr/>
              <p:nvPr/>
            </p:nvSpPr>
            <p:spPr>
              <a:xfrm>
                <a:off x="3766679" y="5599847"/>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Arrow: Chevron 91">
                <a:extLst>
                  <a:ext uri="{FF2B5EF4-FFF2-40B4-BE49-F238E27FC236}">
                    <a16:creationId xmlns:a16="http://schemas.microsoft.com/office/drawing/2014/main" id="{7AF17173-3EF9-4B23-877C-80335F598EFB}"/>
                  </a:ext>
                </a:extLst>
              </p:cNvPr>
              <p:cNvSpPr/>
              <p:nvPr/>
            </p:nvSpPr>
            <p:spPr>
              <a:xfrm>
                <a:off x="3281935" y="5589134"/>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Arrow: Chevron 92">
                <a:extLst>
                  <a:ext uri="{FF2B5EF4-FFF2-40B4-BE49-F238E27FC236}">
                    <a16:creationId xmlns:a16="http://schemas.microsoft.com/office/drawing/2014/main" id="{8F3629AE-17CE-4157-B25C-1D4E2CB508D4}"/>
                  </a:ext>
                </a:extLst>
              </p:cNvPr>
              <p:cNvSpPr/>
              <p:nvPr/>
            </p:nvSpPr>
            <p:spPr>
              <a:xfrm>
                <a:off x="2816492" y="5589134"/>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55" name="Group 154">
            <a:extLst>
              <a:ext uri="{FF2B5EF4-FFF2-40B4-BE49-F238E27FC236}">
                <a16:creationId xmlns:a16="http://schemas.microsoft.com/office/drawing/2014/main" id="{E06EAE39-E321-468F-9F60-17D49F7EBBB6}"/>
              </a:ext>
            </a:extLst>
          </p:cNvPr>
          <p:cNvGrpSpPr/>
          <p:nvPr/>
        </p:nvGrpSpPr>
        <p:grpSpPr>
          <a:xfrm>
            <a:off x="561547" y="21890854"/>
            <a:ext cx="14287866" cy="919515"/>
            <a:chOff x="540963" y="20713777"/>
            <a:chExt cx="14287866" cy="1195662"/>
          </a:xfrm>
        </p:grpSpPr>
        <p:sp>
          <p:nvSpPr>
            <p:cNvPr id="95" name="Text Placeholder 2">
              <a:extLst>
                <a:ext uri="{FF2B5EF4-FFF2-40B4-BE49-F238E27FC236}">
                  <a16:creationId xmlns:a16="http://schemas.microsoft.com/office/drawing/2014/main" id="{B6F9E9ED-6CFA-46E8-9443-0F82ED818C7F}"/>
                </a:ext>
              </a:extLst>
            </p:cNvPr>
            <p:cNvSpPr txBox="1">
              <a:spLocks/>
            </p:cNvSpPr>
            <p:nvPr/>
          </p:nvSpPr>
          <p:spPr>
            <a:xfrm>
              <a:off x="540963" y="20713777"/>
              <a:ext cx="14287866" cy="1195662"/>
            </a:xfrm>
            <a:prstGeom prst="rect">
              <a:avLst/>
            </a:prstGeom>
            <a:solidFill>
              <a:schemeClr val="accent1"/>
            </a:solid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accent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sz="4800" u="none" dirty="0">
                  <a:solidFill>
                    <a:schemeClr val="bg1"/>
                  </a:solidFill>
                  <a:latin typeface="Times New Roman" panose="02020603050405020304" pitchFamily="18" charset="0"/>
                  <a:cs typeface="Times New Roman" panose="02020603050405020304" pitchFamily="18" charset="0"/>
                </a:rPr>
                <a:t>SYSTEM ARCHITECTURE</a:t>
              </a:r>
            </a:p>
          </p:txBody>
        </p:sp>
        <p:grpSp>
          <p:nvGrpSpPr>
            <p:cNvPr id="97" name="Group 96">
              <a:extLst>
                <a:ext uri="{FF2B5EF4-FFF2-40B4-BE49-F238E27FC236}">
                  <a16:creationId xmlns:a16="http://schemas.microsoft.com/office/drawing/2014/main" id="{11360046-1C22-45B4-BAB8-F5DDF8AC5DE6}"/>
                </a:ext>
              </a:extLst>
            </p:cNvPr>
            <p:cNvGrpSpPr/>
            <p:nvPr/>
          </p:nvGrpSpPr>
          <p:grpSpPr>
            <a:xfrm>
              <a:off x="1287513" y="21092651"/>
              <a:ext cx="1919451" cy="495345"/>
              <a:chOff x="2816492" y="5589134"/>
              <a:chExt cx="1919451" cy="495345"/>
            </a:xfrm>
            <a:solidFill>
              <a:schemeClr val="bg1"/>
            </a:solidFill>
          </p:grpSpPr>
          <p:sp>
            <p:nvSpPr>
              <p:cNvPr id="112" name="Arrow: Chevron 111">
                <a:extLst>
                  <a:ext uri="{FF2B5EF4-FFF2-40B4-BE49-F238E27FC236}">
                    <a16:creationId xmlns:a16="http://schemas.microsoft.com/office/drawing/2014/main" id="{E9E22E55-E4CD-4AE6-8901-47440B4DC0FD}"/>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Chevron 112">
                <a:extLst>
                  <a:ext uri="{FF2B5EF4-FFF2-40B4-BE49-F238E27FC236}">
                    <a16:creationId xmlns:a16="http://schemas.microsoft.com/office/drawing/2014/main" id="{6A5D7DD3-990E-4022-BCDA-F44F7C5095FA}"/>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Arrow: Chevron 113">
                <a:extLst>
                  <a:ext uri="{FF2B5EF4-FFF2-40B4-BE49-F238E27FC236}">
                    <a16:creationId xmlns:a16="http://schemas.microsoft.com/office/drawing/2014/main" id="{9BDD8F3C-99AE-4B11-8C75-880AD8AE860B}"/>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Arrow: Chevron 114">
                <a:extLst>
                  <a:ext uri="{FF2B5EF4-FFF2-40B4-BE49-F238E27FC236}">
                    <a16:creationId xmlns:a16="http://schemas.microsoft.com/office/drawing/2014/main" id="{73C71894-DD3C-4D1B-9302-86A115ED24DA}"/>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8" name="Group 97">
              <a:extLst>
                <a:ext uri="{FF2B5EF4-FFF2-40B4-BE49-F238E27FC236}">
                  <a16:creationId xmlns:a16="http://schemas.microsoft.com/office/drawing/2014/main" id="{91268D61-3477-4634-B821-C8A17D80C6F3}"/>
                </a:ext>
              </a:extLst>
            </p:cNvPr>
            <p:cNvGrpSpPr/>
            <p:nvPr/>
          </p:nvGrpSpPr>
          <p:grpSpPr>
            <a:xfrm rot="10800000">
              <a:off x="12017601" y="21085484"/>
              <a:ext cx="1919451" cy="515657"/>
              <a:chOff x="2816492" y="5561492"/>
              <a:chExt cx="1919451" cy="515657"/>
            </a:xfrm>
            <a:solidFill>
              <a:schemeClr val="bg1"/>
            </a:solidFill>
          </p:grpSpPr>
          <p:sp>
            <p:nvSpPr>
              <p:cNvPr id="99" name="Arrow: Chevron 98">
                <a:extLst>
                  <a:ext uri="{FF2B5EF4-FFF2-40B4-BE49-F238E27FC236}">
                    <a16:creationId xmlns:a16="http://schemas.microsoft.com/office/drawing/2014/main" id="{681F6AF6-804D-4B76-B022-FEC2C282CA93}"/>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Arrow: Chevron 103">
                <a:extLst>
                  <a:ext uri="{FF2B5EF4-FFF2-40B4-BE49-F238E27FC236}">
                    <a16:creationId xmlns:a16="http://schemas.microsoft.com/office/drawing/2014/main" id="{F1F16F60-FF78-4309-8DC5-D6B87EF03E79}"/>
                  </a:ext>
                </a:extLst>
              </p:cNvPr>
              <p:cNvSpPr/>
              <p:nvPr/>
            </p:nvSpPr>
            <p:spPr>
              <a:xfrm>
                <a:off x="3766679" y="5561492"/>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Arrow: Chevron 105">
                <a:extLst>
                  <a:ext uri="{FF2B5EF4-FFF2-40B4-BE49-F238E27FC236}">
                    <a16:creationId xmlns:a16="http://schemas.microsoft.com/office/drawing/2014/main" id="{02F21304-408F-4058-8AA6-2727898F1A6E}"/>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Arrow: Chevron 109">
                <a:extLst>
                  <a:ext uri="{FF2B5EF4-FFF2-40B4-BE49-F238E27FC236}">
                    <a16:creationId xmlns:a16="http://schemas.microsoft.com/office/drawing/2014/main" id="{F13725A5-6BA6-4BDB-815C-18C0743A54C6}"/>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40" name="TextBox 139">
            <a:extLst>
              <a:ext uri="{FF2B5EF4-FFF2-40B4-BE49-F238E27FC236}">
                <a16:creationId xmlns:a16="http://schemas.microsoft.com/office/drawing/2014/main" id="{11DA0DC5-6568-41AD-A48D-5A2BC5FF7179}"/>
              </a:ext>
            </a:extLst>
          </p:cNvPr>
          <p:cNvSpPr txBox="1"/>
          <p:nvPr/>
        </p:nvSpPr>
        <p:spPr>
          <a:xfrm>
            <a:off x="19520430" y="22812959"/>
            <a:ext cx="8320003" cy="646331"/>
          </a:xfrm>
          <a:prstGeom prst="rect">
            <a:avLst/>
          </a:prstGeom>
          <a:noFill/>
        </p:spPr>
        <p:txBody>
          <a:bodyPr wrap="square" rtlCol="0">
            <a:spAutoFit/>
          </a:bodyPr>
          <a:lstStyle/>
          <a:p>
            <a:r>
              <a:rPr lang="en-US" sz="3600" b="1" u="sng" dirty="0">
                <a:solidFill>
                  <a:schemeClr val="accent1"/>
                </a:solidFill>
                <a:latin typeface="Times New Roman" panose="02020603050405020304" pitchFamily="18" charset="0"/>
                <a:cs typeface="Times New Roman" panose="02020603050405020304" pitchFamily="18" charset="0"/>
              </a:rPr>
              <a:t>Fig3: Sample of Multi-Function Tester</a:t>
            </a:r>
          </a:p>
        </p:txBody>
      </p:sp>
      <p:grpSp>
        <p:nvGrpSpPr>
          <p:cNvPr id="167" name="Group 166">
            <a:extLst>
              <a:ext uri="{FF2B5EF4-FFF2-40B4-BE49-F238E27FC236}">
                <a16:creationId xmlns:a16="http://schemas.microsoft.com/office/drawing/2014/main" id="{C68BD98E-3084-48D3-A07F-06806BB487D8}"/>
              </a:ext>
            </a:extLst>
          </p:cNvPr>
          <p:cNvGrpSpPr/>
          <p:nvPr/>
        </p:nvGrpSpPr>
        <p:grpSpPr>
          <a:xfrm>
            <a:off x="451066" y="9673151"/>
            <a:ext cx="14404528" cy="919515"/>
            <a:chOff x="15456294" y="5367312"/>
            <a:chExt cx="14404528" cy="919515"/>
          </a:xfrm>
        </p:grpSpPr>
        <p:sp>
          <p:nvSpPr>
            <p:cNvPr id="139" name="Text Placeholder 2">
              <a:extLst>
                <a:ext uri="{FF2B5EF4-FFF2-40B4-BE49-F238E27FC236}">
                  <a16:creationId xmlns:a16="http://schemas.microsoft.com/office/drawing/2014/main" id="{CB985EE7-9241-4813-9FC9-0CC49C7EE4AA}"/>
                </a:ext>
              </a:extLst>
            </p:cNvPr>
            <p:cNvSpPr txBox="1">
              <a:spLocks/>
            </p:cNvSpPr>
            <p:nvPr/>
          </p:nvSpPr>
          <p:spPr>
            <a:xfrm>
              <a:off x="15456294" y="5367312"/>
              <a:ext cx="14404528" cy="919515"/>
            </a:xfrm>
            <a:prstGeom prst="rect">
              <a:avLst/>
            </a:prstGeom>
            <a:solidFill>
              <a:schemeClr val="accent1"/>
            </a:solid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accent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sz="4800" u="none" dirty="0">
                  <a:solidFill>
                    <a:schemeClr val="bg1"/>
                  </a:solidFill>
                  <a:latin typeface="Times New Roman" panose="02020603050405020304" pitchFamily="18" charset="0"/>
                  <a:cs typeface="Times New Roman" panose="02020603050405020304" pitchFamily="18" charset="0"/>
                </a:rPr>
                <a:t>OBJECTIVE</a:t>
              </a:r>
            </a:p>
          </p:txBody>
        </p:sp>
        <p:grpSp>
          <p:nvGrpSpPr>
            <p:cNvPr id="156" name="Group 155">
              <a:extLst>
                <a:ext uri="{FF2B5EF4-FFF2-40B4-BE49-F238E27FC236}">
                  <a16:creationId xmlns:a16="http://schemas.microsoft.com/office/drawing/2014/main" id="{34071899-CE97-48CA-B964-D8E443FFE8F3}"/>
                </a:ext>
              </a:extLst>
            </p:cNvPr>
            <p:cNvGrpSpPr/>
            <p:nvPr/>
          </p:nvGrpSpPr>
          <p:grpSpPr>
            <a:xfrm>
              <a:off x="17367560" y="5605856"/>
              <a:ext cx="10466771" cy="509842"/>
              <a:chOff x="2346318" y="5532348"/>
              <a:chExt cx="10466771" cy="509842"/>
            </a:xfrm>
          </p:grpSpPr>
          <p:grpSp>
            <p:nvGrpSpPr>
              <p:cNvPr id="157" name="Group 156">
                <a:extLst>
                  <a:ext uri="{FF2B5EF4-FFF2-40B4-BE49-F238E27FC236}">
                    <a16:creationId xmlns:a16="http://schemas.microsoft.com/office/drawing/2014/main" id="{D9A2C25F-7BA6-4920-AA07-CAC7B5332A65}"/>
                  </a:ext>
                </a:extLst>
              </p:cNvPr>
              <p:cNvGrpSpPr/>
              <p:nvPr/>
            </p:nvGrpSpPr>
            <p:grpSpPr>
              <a:xfrm>
                <a:off x="2346318" y="5546845"/>
                <a:ext cx="1919451" cy="495345"/>
                <a:chOff x="2816492" y="5589134"/>
                <a:chExt cx="1919451" cy="495345"/>
              </a:xfrm>
              <a:solidFill>
                <a:schemeClr val="bg1"/>
              </a:solidFill>
            </p:grpSpPr>
            <p:sp>
              <p:nvSpPr>
                <p:cNvPr id="163" name="Arrow: Chevron 162">
                  <a:extLst>
                    <a:ext uri="{FF2B5EF4-FFF2-40B4-BE49-F238E27FC236}">
                      <a16:creationId xmlns:a16="http://schemas.microsoft.com/office/drawing/2014/main" id="{0706AE26-E3D0-46B5-B1F2-2DE1FA4B7C85}"/>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4" name="Arrow: Chevron 163">
                  <a:extLst>
                    <a:ext uri="{FF2B5EF4-FFF2-40B4-BE49-F238E27FC236}">
                      <a16:creationId xmlns:a16="http://schemas.microsoft.com/office/drawing/2014/main" id="{558BEEE2-6C82-446E-A5DF-756D2A7E9F3B}"/>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Arrow: Chevron 164">
                  <a:extLst>
                    <a:ext uri="{FF2B5EF4-FFF2-40B4-BE49-F238E27FC236}">
                      <a16:creationId xmlns:a16="http://schemas.microsoft.com/office/drawing/2014/main" id="{78856869-D54F-4FD9-B108-8D5E99620A98}"/>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Arrow: Chevron 165">
                  <a:extLst>
                    <a:ext uri="{FF2B5EF4-FFF2-40B4-BE49-F238E27FC236}">
                      <a16:creationId xmlns:a16="http://schemas.microsoft.com/office/drawing/2014/main" id="{34DE061C-CE71-497E-865E-F9651ED48CCC}"/>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8" name="Group 157">
                <a:extLst>
                  <a:ext uri="{FF2B5EF4-FFF2-40B4-BE49-F238E27FC236}">
                    <a16:creationId xmlns:a16="http://schemas.microsoft.com/office/drawing/2014/main" id="{0D72205A-D2BD-41D2-8B55-85A7CEAA3413}"/>
                  </a:ext>
                </a:extLst>
              </p:cNvPr>
              <p:cNvGrpSpPr/>
              <p:nvPr/>
            </p:nvGrpSpPr>
            <p:grpSpPr>
              <a:xfrm rot="10800000">
                <a:off x="10893638" y="5532348"/>
                <a:ext cx="1919451" cy="495345"/>
                <a:chOff x="2816492" y="5589134"/>
                <a:chExt cx="1919451" cy="495345"/>
              </a:xfrm>
              <a:solidFill>
                <a:schemeClr val="bg1"/>
              </a:solidFill>
            </p:grpSpPr>
            <p:sp>
              <p:nvSpPr>
                <p:cNvPr id="159" name="Arrow: Chevron 158">
                  <a:extLst>
                    <a:ext uri="{FF2B5EF4-FFF2-40B4-BE49-F238E27FC236}">
                      <a16:creationId xmlns:a16="http://schemas.microsoft.com/office/drawing/2014/main" id="{136A9573-8DC3-4D61-96FD-4B41BCD45F7C}"/>
                    </a:ext>
                  </a:extLst>
                </p:cNvPr>
                <p:cNvSpPr/>
                <p:nvPr/>
              </p:nvSpPr>
              <p:spPr>
                <a:xfrm>
                  <a:off x="4251311" y="559251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Arrow: Chevron 159">
                  <a:extLst>
                    <a:ext uri="{FF2B5EF4-FFF2-40B4-BE49-F238E27FC236}">
                      <a16:creationId xmlns:a16="http://schemas.microsoft.com/office/drawing/2014/main" id="{33654607-BBE1-4785-B6AF-7C63E27B924E}"/>
                    </a:ext>
                  </a:extLst>
                </p:cNvPr>
                <p:cNvSpPr/>
                <p:nvPr/>
              </p:nvSpPr>
              <p:spPr>
                <a:xfrm>
                  <a:off x="3766679" y="5599847"/>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Arrow: Chevron 160">
                  <a:extLst>
                    <a:ext uri="{FF2B5EF4-FFF2-40B4-BE49-F238E27FC236}">
                      <a16:creationId xmlns:a16="http://schemas.microsoft.com/office/drawing/2014/main" id="{CAFD4F16-C05C-4E36-A3F3-524CBB5C1E4D}"/>
                    </a:ext>
                  </a:extLst>
                </p:cNvPr>
                <p:cNvSpPr/>
                <p:nvPr/>
              </p:nvSpPr>
              <p:spPr>
                <a:xfrm>
                  <a:off x="3281935"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2" name="Arrow: Chevron 161">
                  <a:extLst>
                    <a:ext uri="{FF2B5EF4-FFF2-40B4-BE49-F238E27FC236}">
                      <a16:creationId xmlns:a16="http://schemas.microsoft.com/office/drawing/2014/main" id="{E4786B9D-3CB7-4A23-A729-FF469D1E7051}"/>
                    </a:ext>
                  </a:extLst>
                </p:cNvPr>
                <p:cNvSpPr/>
                <p:nvPr/>
              </p:nvSpPr>
              <p:spPr>
                <a:xfrm>
                  <a:off x="2816492" y="5589134"/>
                  <a:ext cx="484632" cy="484632"/>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18" name="Rectangle 17">
            <a:extLst>
              <a:ext uri="{FF2B5EF4-FFF2-40B4-BE49-F238E27FC236}">
                <a16:creationId xmlns:a16="http://schemas.microsoft.com/office/drawing/2014/main" id="{A1ACF705-7606-489B-AD82-862E3330E852}"/>
              </a:ext>
            </a:extLst>
          </p:cNvPr>
          <p:cNvSpPr/>
          <p:nvPr/>
        </p:nvSpPr>
        <p:spPr>
          <a:xfrm>
            <a:off x="732488" y="26623267"/>
            <a:ext cx="13828568" cy="12727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A342715-0D6D-4944-AF71-6CB62B879D9A}"/>
              </a:ext>
            </a:extLst>
          </p:cNvPr>
          <p:cNvSpPr/>
          <p:nvPr/>
        </p:nvSpPr>
        <p:spPr>
          <a:xfrm>
            <a:off x="15570883" y="5533293"/>
            <a:ext cx="14283755" cy="18340411"/>
          </a:xfrm>
          <a:prstGeom prst="rect">
            <a:avLst/>
          </a:prstGeom>
          <a:noFill/>
          <a:ln w="762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oup 187">
            <a:extLst>
              <a:ext uri="{FF2B5EF4-FFF2-40B4-BE49-F238E27FC236}">
                <a16:creationId xmlns:a16="http://schemas.microsoft.com/office/drawing/2014/main" id="{591241B3-EEDB-4540-8D49-8FFA75DB8FBC}"/>
              </a:ext>
            </a:extLst>
          </p:cNvPr>
          <p:cNvGrpSpPr/>
          <p:nvPr/>
        </p:nvGrpSpPr>
        <p:grpSpPr>
          <a:xfrm>
            <a:off x="948359" y="26737567"/>
            <a:ext cx="13245336" cy="12448942"/>
            <a:chOff x="70394" y="151683"/>
            <a:chExt cx="6854512" cy="6602361"/>
          </a:xfrm>
        </p:grpSpPr>
        <p:grpSp>
          <p:nvGrpSpPr>
            <p:cNvPr id="189" name="Group 188">
              <a:extLst>
                <a:ext uri="{FF2B5EF4-FFF2-40B4-BE49-F238E27FC236}">
                  <a16:creationId xmlns:a16="http://schemas.microsoft.com/office/drawing/2014/main" id="{7F166E15-24E8-4880-A248-07551B965819}"/>
                </a:ext>
              </a:extLst>
            </p:cNvPr>
            <p:cNvGrpSpPr/>
            <p:nvPr/>
          </p:nvGrpSpPr>
          <p:grpSpPr>
            <a:xfrm>
              <a:off x="2651546" y="5314044"/>
              <a:ext cx="1440000" cy="1440000"/>
              <a:chOff x="8770506" y="31363324"/>
              <a:chExt cx="3780000" cy="3780000"/>
            </a:xfrm>
          </p:grpSpPr>
          <p:sp>
            <p:nvSpPr>
              <p:cNvPr id="217" name="Oval 216">
                <a:extLst>
                  <a:ext uri="{FF2B5EF4-FFF2-40B4-BE49-F238E27FC236}">
                    <a16:creationId xmlns:a16="http://schemas.microsoft.com/office/drawing/2014/main" id="{59B48588-559C-4A2A-AE56-373CBD382157}"/>
                  </a:ext>
                </a:extLst>
              </p:cNvPr>
              <p:cNvSpPr/>
              <p:nvPr/>
            </p:nvSpPr>
            <p:spPr>
              <a:xfrm>
                <a:off x="8770506" y="31363324"/>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8" name="Picture 217">
                <a:extLst>
                  <a:ext uri="{FF2B5EF4-FFF2-40B4-BE49-F238E27FC236}">
                    <a16:creationId xmlns:a16="http://schemas.microsoft.com/office/drawing/2014/main" id="{3DE87332-45AE-475F-BBAC-0ED58B8DC8AE}"/>
                  </a:ext>
                </a:extLst>
              </p:cNvPr>
              <p:cNvPicPr>
                <a:picLocks noChangeAspect="1"/>
              </p:cNvPicPr>
              <p:nvPr/>
            </p:nvPicPr>
            <p:blipFill rotWithShape="1">
              <a:blip r:embed="rId11">
                <a:extLst>
                  <a:ext uri="{28A0092B-C50C-407E-A947-70E740481C1C}">
                    <a14:useLocalDpi xmlns:a14="http://schemas.microsoft.com/office/drawing/2010/main" val="0"/>
                  </a:ext>
                </a:extLst>
              </a:blip>
              <a:srcRect l="21418" t="9404" r="16626" b="3948"/>
              <a:stretch/>
            </p:blipFill>
            <p:spPr>
              <a:xfrm>
                <a:off x="9675046" y="31835590"/>
                <a:ext cx="2039532" cy="2852358"/>
              </a:xfrm>
              <a:prstGeom prst="rect">
                <a:avLst/>
              </a:prstGeom>
            </p:spPr>
          </p:pic>
        </p:grpSp>
        <p:grpSp>
          <p:nvGrpSpPr>
            <p:cNvPr id="190" name="Group 189">
              <a:extLst>
                <a:ext uri="{FF2B5EF4-FFF2-40B4-BE49-F238E27FC236}">
                  <a16:creationId xmlns:a16="http://schemas.microsoft.com/office/drawing/2014/main" id="{B9E7A363-9DDA-4BA9-82C5-49F4D9950B89}"/>
                </a:ext>
              </a:extLst>
            </p:cNvPr>
            <p:cNvGrpSpPr/>
            <p:nvPr/>
          </p:nvGrpSpPr>
          <p:grpSpPr>
            <a:xfrm>
              <a:off x="2736368" y="1870184"/>
              <a:ext cx="1440000" cy="1440000"/>
              <a:chOff x="1228936" y="27324500"/>
              <a:chExt cx="3780000" cy="3780000"/>
            </a:xfrm>
          </p:grpSpPr>
          <p:sp>
            <p:nvSpPr>
              <p:cNvPr id="215" name="Oval 214">
                <a:extLst>
                  <a:ext uri="{FF2B5EF4-FFF2-40B4-BE49-F238E27FC236}">
                    <a16:creationId xmlns:a16="http://schemas.microsoft.com/office/drawing/2014/main" id="{7151EC00-37BF-4673-A81C-3EA0E87664E0}"/>
                  </a:ext>
                </a:extLst>
              </p:cNvPr>
              <p:cNvSpPr/>
              <p:nvPr/>
            </p:nvSpPr>
            <p:spPr>
              <a:xfrm>
                <a:off x="1228936" y="27324500"/>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6" name="Picture 215">
                <a:extLst>
                  <a:ext uri="{FF2B5EF4-FFF2-40B4-BE49-F238E27FC236}">
                    <a16:creationId xmlns:a16="http://schemas.microsoft.com/office/drawing/2014/main" id="{8592519E-C350-4F03-AD66-9191996D1CB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6720" t="11673" r="994" b="10764"/>
              <a:stretch/>
            </p:blipFill>
            <p:spPr>
              <a:xfrm>
                <a:off x="1717417" y="28086081"/>
                <a:ext cx="2673149" cy="2246669"/>
              </a:xfrm>
              <a:prstGeom prst="rect">
                <a:avLst/>
              </a:prstGeom>
            </p:spPr>
          </p:pic>
        </p:grpSp>
        <p:grpSp>
          <p:nvGrpSpPr>
            <p:cNvPr id="195" name="Group 194">
              <a:extLst>
                <a:ext uri="{FF2B5EF4-FFF2-40B4-BE49-F238E27FC236}">
                  <a16:creationId xmlns:a16="http://schemas.microsoft.com/office/drawing/2014/main" id="{2928ED68-CDCB-446E-B7A7-8DC4EAAA46BB}"/>
                </a:ext>
              </a:extLst>
            </p:cNvPr>
            <p:cNvGrpSpPr/>
            <p:nvPr/>
          </p:nvGrpSpPr>
          <p:grpSpPr>
            <a:xfrm>
              <a:off x="2736427" y="3591331"/>
              <a:ext cx="1440000" cy="1440000"/>
              <a:chOff x="7112926" y="27547489"/>
              <a:chExt cx="3780000" cy="3780000"/>
            </a:xfrm>
          </p:grpSpPr>
          <p:sp>
            <p:nvSpPr>
              <p:cNvPr id="213" name="Oval 212">
                <a:extLst>
                  <a:ext uri="{FF2B5EF4-FFF2-40B4-BE49-F238E27FC236}">
                    <a16:creationId xmlns:a16="http://schemas.microsoft.com/office/drawing/2014/main" id="{90733408-E523-4218-A574-F51A12B1B56B}"/>
                  </a:ext>
                </a:extLst>
              </p:cNvPr>
              <p:cNvSpPr/>
              <p:nvPr/>
            </p:nvSpPr>
            <p:spPr>
              <a:xfrm>
                <a:off x="7112926" y="27547489"/>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4" name="Picture 213">
                <a:extLst>
                  <a:ext uri="{FF2B5EF4-FFF2-40B4-BE49-F238E27FC236}">
                    <a16:creationId xmlns:a16="http://schemas.microsoft.com/office/drawing/2014/main" id="{5412EE96-6AB4-4AAA-BE5E-FD74FCBE7A51}"/>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777" r="535"/>
              <a:stretch/>
            </p:blipFill>
            <p:spPr>
              <a:xfrm rot="5400000" flipH="1" flipV="1">
                <a:off x="7493400" y="28530775"/>
                <a:ext cx="2753765" cy="1813430"/>
              </a:xfrm>
              <a:prstGeom prst="rect">
                <a:avLst/>
              </a:prstGeom>
              <a:ln w="76200">
                <a:noFill/>
              </a:ln>
            </p:spPr>
          </p:pic>
        </p:grpSp>
        <p:grpSp>
          <p:nvGrpSpPr>
            <p:cNvPr id="196" name="Group 195">
              <a:extLst>
                <a:ext uri="{FF2B5EF4-FFF2-40B4-BE49-F238E27FC236}">
                  <a16:creationId xmlns:a16="http://schemas.microsoft.com/office/drawing/2014/main" id="{2BE66E59-2FA0-499A-8019-FEC6E8E14C69}"/>
                </a:ext>
              </a:extLst>
            </p:cNvPr>
            <p:cNvGrpSpPr/>
            <p:nvPr/>
          </p:nvGrpSpPr>
          <p:grpSpPr>
            <a:xfrm>
              <a:off x="2736368" y="151683"/>
              <a:ext cx="1440000" cy="1440000"/>
              <a:chOff x="5632281" y="35157845"/>
              <a:chExt cx="3780000" cy="3780000"/>
            </a:xfrm>
          </p:grpSpPr>
          <p:sp>
            <p:nvSpPr>
              <p:cNvPr id="211" name="Oval 210">
                <a:extLst>
                  <a:ext uri="{FF2B5EF4-FFF2-40B4-BE49-F238E27FC236}">
                    <a16:creationId xmlns:a16="http://schemas.microsoft.com/office/drawing/2014/main" id="{69E23450-C2A5-4721-B53F-ED7914D30F61}"/>
                  </a:ext>
                </a:extLst>
              </p:cNvPr>
              <p:cNvSpPr/>
              <p:nvPr/>
            </p:nvSpPr>
            <p:spPr>
              <a:xfrm>
                <a:off x="5632281" y="35157845"/>
                <a:ext cx="3780000" cy="37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2" name="Picture 211">
                <a:extLst>
                  <a:ext uri="{FF2B5EF4-FFF2-40B4-BE49-F238E27FC236}">
                    <a16:creationId xmlns:a16="http://schemas.microsoft.com/office/drawing/2014/main" id="{7B9A4D67-CFF7-4DCD-ACFF-FD396A1958EC}"/>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25364" b="25579"/>
              <a:stretch/>
            </p:blipFill>
            <p:spPr>
              <a:xfrm>
                <a:off x="5878994" y="36297030"/>
                <a:ext cx="3291385" cy="1614621"/>
              </a:xfrm>
              <a:prstGeom prst="rect">
                <a:avLst/>
              </a:prstGeom>
            </p:spPr>
          </p:pic>
        </p:grpSp>
        <p:grpSp>
          <p:nvGrpSpPr>
            <p:cNvPr id="197" name="Group 196">
              <a:extLst>
                <a:ext uri="{FF2B5EF4-FFF2-40B4-BE49-F238E27FC236}">
                  <a16:creationId xmlns:a16="http://schemas.microsoft.com/office/drawing/2014/main" id="{11B2230E-8A9B-473F-AB4E-3972E3BB7D91}"/>
                </a:ext>
              </a:extLst>
            </p:cNvPr>
            <p:cNvGrpSpPr/>
            <p:nvPr/>
          </p:nvGrpSpPr>
          <p:grpSpPr>
            <a:xfrm>
              <a:off x="70394" y="2615210"/>
              <a:ext cx="1440000" cy="1440000"/>
              <a:chOff x="5858301" y="31147260"/>
              <a:chExt cx="3780000" cy="3780000"/>
            </a:xfrm>
          </p:grpSpPr>
          <p:sp>
            <p:nvSpPr>
              <p:cNvPr id="206" name="Oval 205">
                <a:extLst>
                  <a:ext uri="{FF2B5EF4-FFF2-40B4-BE49-F238E27FC236}">
                    <a16:creationId xmlns:a16="http://schemas.microsoft.com/office/drawing/2014/main" id="{75C936E5-F2B4-478C-BC1B-8166847CCC0C}"/>
                  </a:ext>
                </a:extLst>
              </p:cNvPr>
              <p:cNvSpPr/>
              <p:nvPr/>
            </p:nvSpPr>
            <p:spPr>
              <a:xfrm>
                <a:off x="5858301" y="31147260"/>
                <a:ext cx="3780000" cy="3780000"/>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8" name="Picture 207">
                <a:extLst>
                  <a:ext uri="{FF2B5EF4-FFF2-40B4-BE49-F238E27FC236}">
                    <a16:creationId xmlns:a16="http://schemas.microsoft.com/office/drawing/2014/main" id="{B5BB7557-8F58-4212-9474-6D96B10ADF9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65901" y="32484928"/>
                <a:ext cx="2656019" cy="1143668"/>
              </a:xfrm>
              <a:prstGeom prst="rect">
                <a:avLst/>
              </a:prstGeom>
              <a:ln w="57150">
                <a:noFill/>
              </a:ln>
            </p:spPr>
          </p:pic>
        </p:grpSp>
        <p:cxnSp>
          <p:nvCxnSpPr>
            <p:cNvPr id="198" name="Straight Arrow Connector 197">
              <a:extLst>
                <a:ext uri="{FF2B5EF4-FFF2-40B4-BE49-F238E27FC236}">
                  <a16:creationId xmlns:a16="http://schemas.microsoft.com/office/drawing/2014/main" id="{34756491-DDEF-4DD4-984E-867F47F726FE}"/>
                </a:ext>
              </a:extLst>
            </p:cNvPr>
            <p:cNvCxnSpPr>
              <a:cxnSpLocks/>
              <a:stCxn id="206" idx="6"/>
              <a:endCxn id="217" idx="2"/>
            </p:cNvCxnSpPr>
            <p:nvPr/>
          </p:nvCxnSpPr>
          <p:spPr>
            <a:xfrm>
              <a:off x="1510394" y="3335210"/>
              <a:ext cx="1141152" cy="2698834"/>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6F360BE0-583D-4781-9EAB-31CA510AAF8E}"/>
                </a:ext>
              </a:extLst>
            </p:cNvPr>
            <p:cNvCxnSpPr>
              <a:cxnSpLocks/>
              <a:stCxn id="206" idx="6"/>
              <a:endCxn id="213" idx="2"/>
            </p:cNvCxnSpPr>
            <p:nvPr/>
          </p:nvCxnSpPr>
          <p:spPr>
            <a:xfrm>
              <a:off x="1510394" y="3335210"/>
              <a:ext cx="1226033" cy="976121"/>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C7AD0EAC-F397-4960-AE87-5C24C0229931}"/>
                </a:ext>
              </a:extLst>
            </p:cNvPr>
            <p:cNvCxnSpPr>
              <a:cxnSpLocks/>
              <a:stCxn id="206" idx="6"/>
              <a:endCxn id="215" idx="2"/>
            </p:cNvCxnSpPr>
            <p:nvPr/>
          </p:nvCxnSpPr>
          <p:spPr>
            <a:xfrm flipV="1">
              <a:off x="1510394" y="2590184"/>
              <a:ext cx="1225974" cy="745026"/>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1" name="TextBox 200">
                  <a:extLst>
                    <a:ext uri="{FF2B5EF4-FFF2-40B4-BE49-F238E27FC236}">
                      <a16:creationId xmlns:a16="http://schemas.microsoft.com/office/drawing/2014/main" id="{C1589EAE-E103-4DE5-8F6C-4A1A24310313}"/>
                    </a:ext>
                  </a:extLst>
                </p:cNvPr>
                <p:cNvSpPr txBox="1"/>
                <p:nvPr/>
              </p:nvSpPr>
              <p:spPr>
                <a:xfrm>
                  <a:off x="4438901" y="4004600"/>
                  <a:ext cx="2328054" cy="832477"/>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SM3002V</a:t>
                  </a:r>
                </a:p>
                <a:p>
                  <a:pPr algn="ctr"/>
                  <a:r>
                    <a:rPr lang="en-US" sz="3200" b="1" dirty="0">
                      <a:latin typeface="Times New Roman" panose="02020603050405020304" pitchFamily="18" charset="0"/>
                      <a:cs typeface="Times New Roman" panose="02020603050405020304" pitchFamily="18" charset="0"/>
                    </a:rPr>
                    <a:t>Moisture : 0 to 50%</a:t>
                  </a:r>
                </a:p>
                <a:p>
                  <a:pPr algn="ctr"/>
                  <a:r>
                    <a:rPr lang="en-US" sz="3200" b="1" dirty="0">
                      <a:latin typeface="Times New Roman" panose="02020603050405020304" pitchFamily="18" charset="0"/>
                      <a:cs typeface="Times New Roman" panose="02020603050405020304" pitchFamily="18" charset="0"/>
                    </a:rPr>
                    <a:t>Accuracy:</a:t>
                  </a:r>
                  <a14:m>
                    <m:oMath xmlns:m="http://schemas.openxmlformats.org/officeDocument/2006/math">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𝟑</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𝑹𝑯</m:t>
                      </m:r>
                    </m:oMath>
                  </a14:m>
                  <a:endParaRPr lang="en-US" sz="3200" b="1" dirty="0">
                    <a:latin typeface="Times New Roman" panose="02020603050405020304" pitchFamily="18" charset="0"/>
                    <a:cs typeface="Times New Roman" panose="02020603050405020304" pitchFamily="18" charset="0"/>
                  </a:endParaRPr>
                </a:p>
              </p:txBody>
            </p:sp>
          </mc:Choice>
          <mc:Fallback>
            <p:sp>
              <p:nvSpPr>
                <p:cNvPr id="201" name="TextBox 200">
                  <a:extLst>
                    <a:ext uri="{FF2B5EF4-FFF2-40B4-BE49-F238E27FC236}">
                      <a16:creationId xmlns:a16="http://schemas.microsoft.com/office/drawing/2014/main" id="{C1589EAE-E103-4DE5-8F6C-4A1A24310313}"/>
                    </a:ext>
                  </a:extLst>
                </p:cNvPr>
                <p:cNvSpPr txBox="1">
                  <a:spLocks noRot="1" noChangeAspect="1" noMove="1" noResize="1" noEditPoints="1" noAdjustHandles="1" noChangeArrowheads="1" noChangeShapeType="1" noTextEdit="1"/>
                </p:cNvSpPr>
                <p:nvPr/>
              </p:nvSpPr>
              <p:spPr>
                <a:xfrm>
                  <a:off x="4438901" y="4004600"/>
                  <a:ext cx="2328054" cy="832477"/>
                </a:xfrm>
                <a:prstGeom prst="rect">
                  <a:avLst/>
                </a:prstGeom>
                <a:blipFill>
                  <a:blip r:embed="rId16"/>
                  <a:stretch>
                    <a:fillRect t="-5447" b="-11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A4B9FCF4-903F-4D12-B185-E64D0EA7EC2C}"/>
                    </a:ext>
                  </a:extLst>
                </p:cNvPr>
                <p:cNvSpPr txBox="1"/>
                <p:nvPr/>
              </p:nvSpPr>
              <p:spPr>
                <a:xfrm>
                  <a:off x="4405838" y="1848140"/>
                  <a:ext cx="2445553" cy="1615986"/>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DHT22</a:t>
                  </a:r>
                </a:p>
                <a:p>
                  <a:r>
                    <a:rPr lang="en-US" sz="3200" b="1" dirty="0">
                      <a:latin typeface="Times New Roman" panose="02020603050405020304" pitchFamily="18" charset="0"/>
                      <a:cs typeface="Times New Roman" panose="02020603050405020304" pitchFamily="18" charset="0"/>
                    </a:rPr>
                    <a:t>Temperature: -40 to 80°C</a:t>
                  </a:r>
                </a:p>
                <a:p>
                  <a:r>
                    <a:rPr lang="en-US" sz="3200" b="1" dirty="0">
                      <a:latin typeface="Times New Roman" panose="02020603050405020304" pitchFamily="18" charset="0"/>
                      <a:cs typeface="Times New Roman" panose="02020603050405020304" pitchFamily="18" charset="0"/>
                    </a:rPr>
                    <a:t>Humidity: 0 to 100%</a:t>
                  </a:r>
                </a:p>
                <a:p>
                  <a:r>
                    <a:rPr lang="en-US" sz="3200" b="1" dirty="0">
                      <a:latin typeface="Times New Roman" panose="02020603050405020304" pitchFamily="18" charset="0"/>
                      <a:cs typeface="Times New Roman" panose="02020603050405020304" pitchFamily="18" charset="0"/>
                    </a:rPr>
                    <a:t>Accuracy:</a:t>
                  </a:r>
                </a:p>
                <a:p>
                  <a:r>
                    <a:rPr lang="en-US" sz="3200" b="1" dirty="0">
                      <a:latin typeface="Times New Roman" panose="02020603050405020304" pitchFamily="18" charset="0"/>
                      <a:cs typeface="Times New Roman" panose="02020603050405020304" pitchFamily="18" charset="0"/>
                    </a:rPr>
                    <a:t>                Hum: </a:t>
                  </a:r>
                  <a14:m>
                    <m:oMath xmlns:m="http://schemas.openxmlformats.org/officeDocument/2006/math">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𝟐</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𝑹𝑯</m:t>
                      </m:r>
                      <m:r>
                        <a:rPr lang="en-US" sz="3200" b="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sz="3200" b="1"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                Temp:</a:t>
                  </a:r>
                  <a14:m>
                    <m:oMath xmlns:m="http://schemas.openxmlformats.org/officeDocument/2006/math">
                      <m:r>
                        <a:rPr lang="en-US" sz="32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𝟎</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𝟐</m:t>
                      </m:r>
                      <m:r>
                        <m:rPr>
                          <m:nor/>
                        </m:rPr>
                        <a:rPr lang="en-US" sz="3200" b="1" dirty="0">
                          <a:latin typeface="Times New Roman" panose="02020603050405020304" pitchFamily="18" charset="0"/>
                          <a:cs typeface="Times New Roman" panose="02020603050405020304" pitchFamily="18" charset="0"/>
                        </a:rPr>
                        <m:t>°</m:t>
                      </m:r>
                      <m:r>
                        <m:rPr>
                          <m:nor/>
                        </m:rPr>
                        <a:rPr lang="en-US" sz="3200" b="1" dirty="0">
                          <a:latin typeface="Times New Roman" panose="02020603050405020304" pitchFamily="18" charset="0"/>
                          <a:cs typeface="Times New Roman" panose="02020603050405020304" pitchFamily="18" charset="0"/>
                        </a:rPr>
                        <m:t>C</m:t>
                      </m:r>
                    </m:oMath>
                  </a14:m>
                  <a:endParaRPr lang="en-US" sz="3200" b="1" dirty="0">
                    <a:latin typeface="Times New Roman" panose="02020603050405020304" pitchFamily="18" charset="0"/>
                    <a:cs typeface="Times New Roman" panose="02020603050405020304" pitchFamily="18" charset="0"/>
                  </a:endParaRPr>
                </a:p>
              </p:txBody>
            </p:sp>
          </mc:Choice>
          <mc:Fallback xmlns="">
            <p:sp>
              <p:nvSpPr>
                <p:cNvPr id="202" name="TextBox 201">
                  <a:extLst>
                    <a:ext uri="{FF2B5EF4-FFF2-40B4-BE49-F238E27FC236}">
                      <a16:creationId xmlns:a16="http://schemas.microsoft.com/office/drawing/2014/main" id="{A4B9FCF4-903F-4D12-B185-E64D0EA7EC2C}"/>
                    </a:ext>
                  </a:extLst>
                </p:cNvPr>
                <p:cNvSpPr txBox="1">
                  <a:spLocks noRot="1" noChangeAspect="1" noMove="1" noResize="1" noEditPoints="1" noAdjustHandles="1" noChangeArrowheads="1" noChangeShapeType="1" noTextEdit="1"/>
                </p:cNvSpPr>
                <p:nvPr/>
              </p:nvSpPr>
              <p:spPr>
                <a:xfrm>
                  <a:off x="4405838" y="1848140"/>
                  <a:ext cx="2445553" cy="1615986"/>
                </a:xfrm>
                <a:prstGeom prst="rect">
                  <a:avLst/>
                </a:prstGeom>
                <a:blipFill>
                  <a:blip r:embed="rId17"/>
                  <a:stretch>
                    <a:fillRect l="-3355" t="-2800" r="-1290" b="-5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70A6AF6A-9F5C-4068-9384-D52EE47737B6}"/>
                    </a:ext>
                  </a:extLst>
                </p:cNvPr>
                <p:cNvSpPr txBox="1"/>
                <p:nvPr/>
              </p:nvSpPr>
              <p:spPr>
                <a:xfrm>
                  <a:off x="4233511" y="5586189"/>
                  <a:ext cx="2691395" cy="832477"/>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GEC-PH485</a:t>
                  </a:r>
                </a:p>
                <a:p>
                  <a:pPr algn="ctr"/>
                  <a:r>
                    <a:rPr lang="en-US" sz="3200" b="1" dirty="0">
                      <a:latin typeface="Times New Roman" panose="02020603050405020304" pitchFamily="18" charset="0"/>
                      <a:cs typeface="Times New Roman" panose="02020603050405020304" pitchFamily="18" charset="0"/>
                    </a:rPr>
                    <a:t>Measuring range : 0 to 14pH</a:t>
                  </a:r>
                </a:p>
                <a:p>
                  <a:pPr algn="ctr"/>
                  <a:r>
                    <a:rPr lang="en-US" sz="3200" b="1" dirty="0">
                      <a:latin typeface="Times New Roman" panose="02020603050405020304" pitchFamily="18" charset="0"/>
                      <a:cs typeface="Times New Roman" panose="02020603050405020304" pitchFamily="18" charset="0"/>
                    </a:rPr>
                    <a:t>Accuracy:</a:t>
                  </a:r>
                  <a14:m>
                    <m:oMath xmlns:m="http://schemas.openxmlformats.org/officeDocument/2006/math">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𝟎</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r>
                        <a:rPr lang="en-US" sz="3200" b="1" i="1">
                          <a:latin typeface="Cambria Math" panose="02040503050406030204" pitchFamily="18" charset="0"/>
                          <a:ea typeface="Cambria Math" panose="02040503050406030204" pitchFamily="18" charset="0"/>
                          <a:cs typeface="Times New Roman" panose="02020603050405020304" pitchFamily="18" charset="0"/>
                        </a:rPr>
                        <m:t>𝟎𝟐</m:t>
                      </m:r>
                      <m:r>
                        <a:rPr lang="en-US" sz="3200" b="1" i="1">
                          <a:latin typeface="Cambria Math" panose="02040503050406030204" pitchFamily="18" charset="0"/>
                          <a:ea typeface="Cambria Math" panose="02040503050406030204" pitchFamily="18" charset="0"/>
                          <a:cs typeface="Times New Roman" panose="02020603050405020304" pitchFamily="18" charset="0"/>
                        </a:rPr>
                        <m:t>𝒑𝑯</m:t>
                      </m:r>
                    </m:oMath>
                  </a14:m>
                  <a:r>
                    <a:rPr lang="en-US" sz="3200" b="1" dirty="0">
                      <a:latin typeface="Times New Roman" panose="02020603050405020304" pitchFamily="18" charset="0"/>
                      <a:cs typeface="Times New Roman" panose="02020603050405020304" pitchFamily="18" charset="0"/>
                    </a:rPr>
                    <a:t> </a:t>
                  </a:r>
                </a:p>
              </p:txBody>
            </p:sp>
          </mc:Choice>
          <mc:Fallback xmlns="">
            <p:sp>
              <p:nvSpPr>
                <p:cNvPr id="203" name="TextBox 202">
                  <a:extLst>
                    <a:ext uri="{FF2B5EF4-FFF2-40B4-BE49-F238E27FC236}">
                      <a16:creationId xmlns:a16="http://schemas.microsoft.com/office/drawing/2014/main" id="{70A6AF6A-9F5C-4068-9384-D52EE47737B6}"/>
                    </a:ext>
                  </a:extLst>
                </p:cNvPr>
                <p:cNvSpPr txBox="1">
                  <a:spLocks noRot="1" noChangeAspect="1" noMove="1" noResize="1" noEditPoints="1" noAdjustHandles="1" noChangeArrowheads="1" noChangeShapeType="1" noTextEdit="1"/>
                </p:cNvSpPr>
                <p:nvPr/>
              </p:nvSpPr>
              <p:spPr>
                <a:xfrm>
                  <a:off x="4233511" y="5586189"/>
                  <a:ext cx="2691395" cy="832477"/>
                </a:xfrm>
                <a:prstGeom prst="rect">
                  <a:avLst/>
                </a:prstGeom>
                <a:blipFill>
                  <a:blip r:embed="rId18"/>
                  <a:stretch>
                    <a:fillRect l="-2931" t="-5447" r="-2931" b="-11673"/>
                  </a:stretch>
                </a:blipFill>
              </p:spPr>
              <p:txBody>
                <a:bodyPr/>
                <a:lstStyle/>
                <a:p>
                  <a:r>
                    <a:rPr lang="en-US">
                      <a:noFill/>
                    </a:rPr>
                    <a:t> </a:t>
                  </a:r>
                </a:p>
              </p:txBody>
            </p:sp>
          </mc:Fallback>
        </mc:AlternateContent>
        <p:sp>
          <p:nvSpPr>
            <p:cNvPr id="204" name="TextBox 203">
              <a:extLst>
                <a:ext uri="{FF2B5EF4-FFF2-40B4-BE49-F238E27FC236}">
                  <a16:creationId xmlns:a16="http://schemas.microsoft.com/office/drawing/2014/main" id="{5C77BC76-EBB9-40D8-B770-26E35DE09708}"/>
                </a:ext>
              </a:extLst>
            </p:cNvPr>
            <p:cNvSpPr txBox="1"/>
            <p:nvPr/>
          </p:nvSpPr>
          <p:spPr>
            <a:xfrm>
              <a:off x="4405198" y="400827"/>
              <a:ext cx="2361490" cy="832477"/>
            </a:xfrm>
            <a:prstGeom prst="rect">
              <a:avLst/>
            </a:prstGeom>
            <a:solidFill>
              <a:schemeClr val="bg1">
                <a:lumMod val="85000"/>
              </a:schemeClr>
            </a:solid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LCD 1602I2C</a:t>
              </a:r>
            </a:p>
            <a:p>
              <a:pPr algn="ctr"/>
              <a:r>
                <a:rPr lang="en-US" sz="3200" b="1" dirty="0">
                  <a:latin typeface="Times New Roman" panose="02020603050405020304" pitchFamily="18" charset="0"/>
                  <a:cs typeface="Times New Roman" panose="02020603050405020304" pitchFamily="18" charset="0"/>
                </a:rPr>
                <a:t>Display 16 rows and 2 columns</a:t>
              </a:r>
            </a:p>
          </p:txBody>
        </p:sp>
        <p:cxnSp>
          <p:nvCxnSpPr>
            <p:cNvPr id="205" name="Straight Arrow Connector 204">
              <a:extLst>
                <a:ext uri="{FF2B5EF4-FFF2-40B4-BE49-F238E27FC236}">
                  <a16:creationId xmlns:a16="http://schemas.microsoft.com/office/drawing/2014/main" id="{EBE0DC64-6C0C-4BD9-843A-1D6FCFF4BA3F}"/>
                </a:ext>
              </a:extLst>
            </p:cNvPr>
            <p:cNvCxnSpPr>
              <a:cxnSpLocks/>
              <a:stCxn id="206" idx="6"/>
              <a:endCxn id="211" idx="2"/>
            </p:cNvCxnSpPr>
            <p:nvPr/>
          </p:nvCxnSpPr>
          <p:spPr>
            <a:xfrm flipV="1">
              <a:off x="1510394" y="871683"/>
              <a:ext cx="1225974" cy="2463527"/>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8A57D0CD-361A-497D-A7ED-C2116538861C}"/>
              </a:ext>
            </a:extLst>
          </p:cNvPr>
          <p:cNvGrpSpPr/>
          <p:nvPr/>
        </p:nvGrpSpPr>
        <p:grpSpPr>
          <a:xfrm>
            <a:off x="16024992" y="11405305"/>
            <a:ext cx="7316082" cy="5797071"/>
            <a:chOff x="15641531" y="11228323"/>
            <a:chExt cx="7316082" cy="5797071"/>
          </a:xfrm>
        </p:grpSpPr>
        <p:sp>
          <p:nvSpPr>
            <p:cNvPr id="62" name="Rectangle: Rounded Corners 61">
              <a:extLst>
                <a:ext uri="{FF2B5EF4-FFF2-40B4-BE49-F238E27FC236}">
                  <a16:creationId xmlns:a16="http://schemas.microsoft.com/office/drawing/2014/main" id="{B9BC2C5C-33C8-4B80-B3B5-7E8DDF0D9B59}"/>
                </a:ext>
              </a:extLst>
            </p:cNvPr>
            <p:cNvSpPr/>
            <p:nvPr/>
          </p:nvSpPr>
          <p:spPr>
            <a:xfrm>
              <a:off x="15641531" y="11228323"/>
              <a:ext cx="7316082" cy="5797071"/>
            </a:xfrm>
            <a:prstGeom prst="roundRect">
              <a:avLst/>
            </a:prstGeom>
            <a:solidFill>
              <a:schemeClr val="accent3">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9" name="Group 218">
              <a:extLst>
                <a:ext uri="{FF2B5EF4-FFF2-40B4-BE49-F238E27FC236}">
                  <a16:creationId xmlns:a16="http://schemas.microsoft.com/office/drawing/2014/main" id="{A590E83C-59D0-4839-8D2A-FD608F12FE3C}"/>
                </a:ext>
              </a:extLst>
            </p:cNvPr>
            <p:cNvGrpSpPr/>
            <p:nvPr/>
          </p:nvGrpSpPr>
          <p:grpSpPr>
            <a:xfrm>
              <a:off x="16145657" y="11571480"/>
              <a:ext cx="6295647" cy="5081939"/>
              <a:chOff x="217994" y="390387"/>
              <a:chExt cx="3313692" cy="2280026"/>
            </a:xfrm>
          </p:grpSpPr>
          <p:grpSp>
            <p:nvGrpSpPr>
              <p:cNvPr id="223" name="Group 222">
                <a:extLst>
                  <a:ext uri="{FF2B5EF4-FFF2-40B4-BE49-F238E27FC236}">
                    <a16:creationId xmlns:a16="http://schemas.microsoft.com/office/drawing/2014/main" id="{45B9B579-619A-4C0F-817B-27A3C55A20F3}"/>
                  </a:ext>
                </a:extLst>
              </p:cNvPr>
              <p:cNvGrpSpPr/>
              <p:nvPr/>
            </p:nvGrpSpPr>
            <p:grpSpPr>
              <a:xfrm>
                <a:off x="217994" y="390387"/>
                <a:ext cx="3313692" cy="2280026"/>
                <a:chOff x="6833945" y="297428"/>
                <a:chExt cx="3369492" cy="2390777"/>
              </a:xfrm>
            </p:grpSpPr>
            <p:grpSp>
              <p:nvGrpSpPr>
                <p:cNvPr id="235" name="Group 234">
                  <a:extLst>
                    <a:ext uri="{FF2B5EF4-FFF2-40B4-BE49-F238E27FC236}">
                      <a16:creationId xmlns:a16="http://schemas.microsoft.com/office/drawing/2014/main" id="{934BF914-AD81-4926-A246-3AE67609E581}"/>
                    </a:ext>
                  </a:extLst>
                </p:cNvPr>
                <p:cNvGrpSpPr/>
                <p:nvPr/>
              </p:nvGrpSpPr>
              <p:grpSpPr>
                <a:xfrm>
                  <a:off x="9260716" y="300279"/>
                  <a:ext cx="942721" cy="1350630"/>
                  <a:chOff x="9658723" y="300987"/>
                  <a:chExt cx="942721" cy="1350630"/>
                </a:xfrm>
              </p:grpSpPr>
              <p:sp>
                <p:nvSpPr>
                  <p:cNvPr id="260" name="Flowchart: Delay 259">
                    <a:extLst>
                      <a:ext uri="{FF2B5EF4-FFF2-40B4-BE49-F238E27FC236}">
                        <a16:creationId xmlns:a16="http://schemas.microsoft.com/office/drawing/2014/main" id="{89A7F825-9838-4463-ABE1-5EEA7BE376F5}"/>
                      </a:ext>
                    </a:extLst>
                  </p:cNvPr>
                  <p:cNvSpPr/>
                  <p:nvPr/>
                </p:nvSpPr>
                <p:spPr>
                  <a:xfrm rot="10800000">
                    <a:off x="9658723" y="1081391"/>
                    <a:ext cx="43200" cy="168554"/>
                  </a:xfrm>
                  <a:prstGeom prst="flowChartDelay">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lowchart: Delay 260">
                    <a:extLst>
                      <a:ext uri="{FF2B5EF4-FFF2-40B4-BE49-F238E27FC236}">
                        <a16:creationId xmlns:a16="http://schemas.microsoft.com/office/drawing/2014/main" id="{AB4C90B9-579B-4C88-B723-FAC8F20FBCEC}"/>
                      </a:ext>
                    </a:extLst>
                  </p:cNvPr>
                  <p:cNvSpPr/>
                  <p:nvPr/>
                </p:nvSpPr>
                <p:spPr>
                  <a:xfrm rot="16200000">
                    <a:off x="9899941" y="238310"/>
                    <a:ext cx="43200" cy="16855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Rounded Corners 261">
                    <a:extLst>
                      <a:ext uri="{FF2B5EF4-FFF2-40B4-BE49-F238E27FC236}">
                        <a16:creationId xmlns:a16="http://schemas.microsoft.com/office/drawing/2014/main" id="{0BB9DCE1-55E8-4069-B008-A2ECCD2E19BB}"/>
                      </a:ext>
                    </a:extLst>
                  </p:cNvPr>
                  <p:cNvSpPr/>
                  <p:nvPr/>
                </p:nvSpPr>
                <p:spPr>
                  <a:xfrm>
                    <a:off x="9701444" y="344993"/>
                    <a:ext cx="900000" cy="130662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F5B91D08-9BD7-4232-87B2-DC187E674927}"/>
                      </a:ext>
                    </a:extLst>
                  </p:cNvPr>
                  <p:cNvGrpSpPr/>
                  <p:nvPr/>
                </p:nvGrpSpPr>
                <p:grpSpPr>
                  <a:xfrm rot="16200000">
                    <a:off x="10237220" y="751264"/>
                    <a:ext cx="108000" cy="219478"/>
                    <a:chOff x="9596158" y="1048921"/>
                    <a:chExt cx="108000" cy="219478"/>
                  </a:xfrm>
                </p:grpSpPr>
                <p:sp>
                  <p:nvSpPr>
                    <p:cNvPr id="280" name="Rectangle 279">
                      <a:extLst>
                        <a:ext uri="{FF2B5EF4-FFF2-40B4-BE49-F238E27FC236}">
                          <a16:creationId xmlns:a16="http://schemas.microsoft.com/office/drawing/2014/main" id="{13D4CEAE-7268-4016-87ED-B9C99D66C56B}"/>
                        </a:ext>
                      </a:extLst>
                    </p:cNvPr>
                    <p:cNvSpPr/>
                    <p:nvPr/>
                  </p:nvSpPr>
                  <p:spPr>
                    <a:xfrm>
                      <a:off x="9596158" y="1048921"/>
                      <a:ext cx="108000" cy="21947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Oval 280">
                      <a:extLst>
                        <a:ext uri="{FF2B5EF4-FFF2-40B4-BE49-F238E27FC236}">
                          <a16:creationId xmlns:a16="http://schemas.microsoft.com/office/drawing/2014/main" id="{A6876A89-BB2D-465B-AA51-4E596EA213C6}"/>
                        </a:ext>
                      </a:extLst>
                    </p:cNvPr>
                    <p:cNvSpPr/>
                    <p:nvPr/>
                  </p:nvSpPr>
                  <p:spPr>
                    <a:xfrm>
                      <a:off x="9631595" y="1083301"/>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Oval 281">
                      <a:extLst>
                        <a:ext uri="{FF2B5EF4-FFF2-40B4-BE49-F238E27FC236}">
                          <a16:creationId xmlns:a16="http://schemas.microsoft.com/office/drawing/2014/main" id="{105B5219-AD66-4598-8628-7C6A9324C656}"/>
                        </a:ext>
                      </a:extLst>
                    </p:cNvPr>
                    <p:cNvSpPr/>
                    <p:nvPr/>
                  </p:nvSpPr>
                  <p:spPr>
                    <a:xfrm>
                      <a:off x="9631595" y="1143978"/>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Oval 282">
                      <a:extLst>
                        <a:ext uri="{FF2B5EF4-FFF2-40B4-BE49-F238E27FC236}">
                          <a16:creationId xmlns:a16="http://schemas.microsoft.com/office/drawing/2014/main" id="{CB911D34-3AC3-46C2-B9C8-96B2BD011380}"/>
                        </a:ext>
                      </a:extLst>
                    </p:cNvPr>
                    <p:cNvSpPr/>
                    <p:nvPr/>
                  </p:nvSpPr>
                  <p:spPr>
                    <a:xfrm>
                      <a:off x="9631595" y="1205291"/>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736E2341-6264-4CB4-8FA0-ED1D84F11EA8}"/>
                      </a:ext>
                    </a:extLst>
                  </p:cNvPr>
                  <p:cNvGrpSpPr/>
                  <p:nvPr/>
                </p:nvGrpSpPr>
                <p:grpSpPr>
                  <a:xfrm rot="16200000">
                    <a:off x="10271808" y="437723"/>
                    <a:ext cx="108000" cy="290513"/>
                    <a:chOff x="9596160" y="617210"/>
                    <a:chExt cx="108000" cy="290513"/>
                  </a:xfrm>
                </p:grpSpPr>
                <p:sp>
                  <p:nvSpPr>
                    <p:cNvPr id="275" name="Rectangle 274">
                      <a:extLst>
                        <a:ext uri="{FF2B5EF4-FFF2-40B4-BE49-F238E27FC236}">
                          <a16:creationId xmlns:a16="http://schemas.microsoft.com/office/drawing/2014/main" id="{70C6B45C-7206-43C5-B456-32DF5085AB4C}"/>
                        </a:ext>
                      </a:extLst>
                    </p:cNvPr>
                    <p:cNvSpPr/>
                    <p:nvPr/>
                  </p:nvSpPr>
                  <p:spPr>
                    <a:xfrm>
                      <a:off x="9596160" y="617210"/>
                      <a:ext cx="108000" cy="29051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Oval 275">
                      <a:extLst>
                        <a:ext uri="{FF2B5EF4-FFF2-40B4-BE49-F238E27FC236}">
                          <a16:creationId xmlns:a16="http://schemas.microsoft.com/office/drawing/2014/main" id="{5D51A5FA-198D-414A-899E-3D010EAC41B5}"/>
                        </a:ext>
                      </a:extLst>
                    </p:cNvPr>
                    <p:cNvSpPr/>
                    <p:nvPr/>
                  </p:nvSpPr>
                  <p:spPr>
                    <a:xfrm>
                      <a:off x="9631595" y="647539"/>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EF18AA62-9F39-461C-9BF6-A9AD8D249053}"/>
                        </a:ext>
                      </a:extLst>
                    </p:cNvPr>
                    <p:cNvSpPr/>
                    <p:nvPr/>
                  </p:nvSpPr>
                  <p:spPr>
                    <a:xfrm>
                      <a:off x="9631595" y="711732"/>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B9E9AA9-8FED-46D3-8BC3-8E030B79F2A2}"/>
                        </a:ext>
                      </a:extLst>
                    </p:cNvPr>
                    <p:cNvSpPr/>
                    <p:nvPr/>
                  </p:nvSpPr>
                  <p:spPr>
                    <a:xfrm>
                      <a:off x="9631595" y="775925"/>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ED3BA572-FFC7-4E4B-8F30-83268CA7E756}"/>
                        </a:ext>
                      </a:extLst>
                    </p:cNvPr>
                    <p:cNvSpPr/>
                    <p:nvPr/>
                  </p:nvSpPr>
                  <p:spPr>
                    <a:xfrm>
                      <a:off x="9632158" y="836687"/>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 name="Group 264">
                    <a:extLst>
                      <a:ext uri="{FF2B5EF4-FFF2-40B4-BE49-F238E27FC236}">
                        <a16:creationId xmlns:a16="http://schemas.microsoft.com/office/drawing/2014/main" id="{CE9D3028-A41F-4169-A871-C8E04AEF2DF1}"/>
                      </a:ext>
                    </a:extLst>
                  </p:cNvPr>
                  <p:cNvGrpSpPr/>
                  <p:nvPr/>
                </p:nvGrpSpPr>
                <p:grpSpPr>
                  <a:xfrm rot="16200000">
                    <a:off x="10258349" y="990135"/>
                    <a:ext cx="108000" cy="290513"/>
                    <a:chOff x="9596161" y="617210"/>
                    <a:chExt cx="108000" cy="290513"/>
                  </a:xfrm>
                </p:grpSpPr>
                <p:sp>
                  <p:nvSpPr>
                    <p:cNvPr id="270" name="Rectangle 269">
                      <a:extLst>
                        <a:ext uri="{FF2B5EF4-FFF2-40B4-BE49-F238E27FC236}">
                          <a16:creationId xmlns:a16="http://schemas.microsoft.com/office/drawing/2014/main" id="{AF7DE6D3-66EC-4CD0-B61A-98CA5AF945B9}"/>
                        </a:ext>
                      </a:extLst>
                    </p:cNvPr>
                    <p:cNvSpPr/>
                    <p:nvPr/>
                  </p:nvSpPr>
                  <p:spPr>
                    <a:xfrm>
                      <a:off x="9596161" y="617210"/>
                      <a:ext cx="108000" cy="29051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41EEAACB-DE7E-4D38-8705-B79D9EEC4C77}"/>
                        </a:ext>
                      </a:extLst>
                    </p:cNvPr>
                    <p:cNvSpPr/>
                    <p:nvPr/>
                  </p:nvSpPr>
                  <p:spPr>
                    <a:xfrm>
                      <a:off x="9631595" y="647539"/>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6F3653C4-6570-4548-BEB8-D9C54B9E09FE}"/>
                        </a:ext>
                      </a:extLst>
                    </p:cNvPr>
                    <p:cNvSpPr/>
                    <p:nvPr/>
                  </p:nvSpPr>
                  <p:spPr>
                    <a:xfrm>
                      <a:off x="9631595" y="711732"/>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D56B12C9-613E-4E77-A935-BBD07367F91D}"/>
                        </a:ext>
                      </a:extLst>
                    </p:cNvPr>
                    <p:cNvSpPr/>
                    <p:nvPr/>
                  </p:nvSpPr>
                  <p:spPr>
                    <a:xfrm>
                      <a:off x="9631595" y="775925"/>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B6568EB9-826F-4A00-9282-4DA8446A0C05}"/>
                        </a:ext>
                      </a:extLst>
                    </p:cNvPr>
                    <p:cNvSpPr/>
                    <p:nvPr/>
                  </p:nvSpPr>
                  <p:spPr>
                    <a:xfrm>
                      <a:off x="9632158" y="836687"/>
                      <a:ext cx="36000" cy="3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 name="Group 265">
                    <a:extLst>
                      <a:ext uri="{FF2B5EF4-FFF2-40B4-BE49-F238E27FC236}">
                        <a16:creationId xmlns:a16="http://schemas.microsoft.com/office/drawing/2014/main" id="{1BCFC70D-25EE-482E-8AAA-F64A5FE7B05B}"/>
                      </a:ext>
                    </a:extLst>
                  </p:cNvPr>
                  <p:cNvGrpSpPr/>
                  <p:nvPr/>
                </p:nvGrpSpPr>
                <p:grpSpPr>
                  <a:xfrm>
                    <a:off x="10172569" y="1359204"/>
                    <a:ext cx="156370" cy="45719"/>
                    <a:chOff x="9571973" y="1008788"/>
                    <a:chExt cx="156370" cy="45719"/>
                  </a:xfrm>
                </p:grpSpPr>
                <p:sp>
                  <p:nvSpPr>
                    <p:cNvPr id="268" name="Rectangle: Top Corners Snipped 267">
                      <a:extLst>
                        <a:ext uri="{FF2B5EF4-FFF2-40B4-BE49-F238E27FC236}">
                          <a16:creationId xmlns:a16="http://schemas.microsoft.com/office/drawing/2014/main" id="{A276C047-3C40-439E-AA69-5340778F653F}"/>
                        </a:ext>
                      </a:extLst>
                    </p:cNvPr>
                    <p:cNvSpPr/>
                    <p:nvPr/>
                  </p:nvSpPr>
                  <p:spPr>
                    <a:xfrm rot="10800000">
                      <a:off x="9571973" y="1008788"/>
                      <a:ext cx="156370" cy="45719"/>
                    </a:xfrm>
                    <a:prstGeom prst="snip2SameRect">
                      <a:avLst>
                        <a:gd name="adj1" fmla="val 47398"/>
                        <a:gd name="adj2" fmla="val 1449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9CD08C26-69FB-4969-A723-DE1C69EE1173}"/>
                        </a:ext>
                      </a:extLst>
                    </p:cNvPr>
                    <p:cNvCxnSpPr>
                      <a:cxnSpLocks/>
                    </p:cNvCxnSpPr>
                    <p:nvPr/>
                  </p:nvCxnSpPr>
                  <p:spPr>
                    <a:xfrm flipH="1">
                      <a:off x="9605311" y="1031275"/>
                      <a:ext cx="84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7" name="Rectangle 266">
                    <a:extLst>
                      <a:ext uri="{FF2B5EF4-FFF2-40B4-BE49-F238E27FC236}">
                        <a16:creationId xmlns:a16="http://schemas.microsoft.com/office/drawing/2014/main" id="{863C80D4-793A-4466-A4D5-A1E1257A1D7B}"/>
                      </a:ext>
                    </a:extLst>
                  </p:cNvPr>
                  <p:cNvSpPr/>
                  <p:nvPr/>
                </p:nvSpPr>
                <p:spPr>
                  <a:xfrm>
                    <a:off x="9683444" y="513078"/>
                    <a:ext cx="18000" cy="4386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2A1A6A9C-8939-4A49-974B-BFCA68590901}"/>
                    </a:ext>
                  </a:extLst>
                </p:cNvPr>
                <p:cNvGrpSpPr/>
                <p:nvPr/>
              </p:nvGrpSpPr>
              <p:grpSpPr>
                <a:xfrm>
                  <a:off x="6833945" y="297428"/>
                  <a:ext cx="2353348" cy="2390777"/>
                  <a:chOff x="6833945" y="297428"/>
                  <a:chExt cx="2353348" cy="2390777"/>
                </a:xfrm>
              </p:grpSpPr>
              <p:sp>
                <p:nvSpPr>
                  <p:cNvPr id="237" name="Flowchart: Delay 236">
                    <a:extLst>
                      <a:ext uri="{FF2B5EF4-FFF2-40B4-BE49-F238E27FC236}">
                        <a16:creationId xmlns:a16="http://schemas.microsoft.com/office/drawing/2014/main" id="{27DCD3D8-30ED-473D-9945-8196ED10A9A1}"/>
                      </a:ext>
                    </a:extLst>
                  </p:cNvPr>
                  <p:cNvSpPr/>
                  <p:nvPr/>
                </p:nvSpPr>
                <p:spPr>
                  <a:xfrm rot="5400000">
                    <a:off x="8619624" y="2582328"/>
                    <a:ext cx="43200" cy="168554"/>
                  </a:xfrm>
                  <a:prstGeom prst="flowChartDelay">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lowchart: Delay 237">
                    <a:extLst>
                      <a:ext uri="{FF2B5EF4-FFF2-40B4-BE49-F238E27FC236}">
                        <a16:creationId xmlns:a16="http://schemas.microsoft.com/office/drawing/2014/main" id="{E2A23E28-4507-4B4C-859D-23836A53999A}"/>
                      </a:ext>
                    </a:extLst>
                  </p:cNvPr>
                  <p:cNvSpPr/>
                  <p:nvPr/>
                </p:nvSpPr>
                <p:spPr>
                  <a:xfrm rot="5400000">
                    <a:off x="7326203" y="2580105"/>
                    <a:ext cx="43200" cy="168554"/>
                  </a:xfrm>
                  <a:prstGeom prst="flowChartDelay">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B45A21C4-7AD4-4538-9421-A657F8F433E7}"/>
                      </a:ext>
                    </a:extLst>
                  </p:cNvPr>
                  <p:cNvGrpSpPr/>
                  <p:nvPr/>
                </p:nvGrpSpPr>
                <p:grpSpPr>
                  <a:xfrm>
                    <a:off x="6833945" y="297428"/>
                    <a:ext cx="2353348" cy="2351967"/>
                    <a:chOff x="6833945" y="297428"/>
                    <a:chExt cx="2353348" cy="2351967"/>
                  </a:xfrm>
                </p:grpSpPr>
                <p:sp>
                  <p:nvSpPr>
                    <p:cNvPr id="240" name="Flowchart: Delay 239">
                      <a:extLst>
                        <a:ext uri="{FF2B5EF4-FFF2-40B4-BE49-F238E27FC236}">
                          <a16:creationId xmlns:a16="http://schemas.microsoft.com/office/drawing/2014/main" id="{501A0CE7-7C9D-48FC-8035-E5ED8F9AB43E}"/>
                        </a:ext>
                      </a:extLst>
                    </p:cNvPr>
                    <p:cNvSpPr/>
                    <p:nvPr/>
                  </p:nvSpPr>
                  <p:spPr>
                    <a:xfrm rot="16200000">
                      <a:off x="8785276" y="234751"/>
                      <a:ext cx="43200" cy="16855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138D7A25-7A65-4CD5-8815-97430AF32FBF}"/>
                        </a:ext>
                      </a:extLst>
                    </p:cNvPr>
                    <p:cNvGrpSpPr/>
                    <p:nvPr/>
                  </p:nvGrpSpPr>
                  <p:grpSpPr>
                    <a:xfrm>
                      <a:off x="6833945" y="344285"/>
                      <a:ext cx="2353348" cy="2305110"/>
                      <a:chOff x="6833945" y="344285"/>
                      <a:chExt cx="2353348" cy="2305110"/>
                    </a:xfrm>
                  </p:grpSpPr>
                  <p:sp>
                    <p:nvSpPr>
                      <p:cNvPr id="242" name="Rectangle: Rounded Corners 241">
                        <a:extLst>
                          <a:ext uri="{FF2B5EF4-FFF2-40B4-BE49-F238E27FC236}">
                            <a16:creationId xmlns:a16="http://schemas.microsoft.com/office/drawing/2014/main" id="{1C699EAD-3497-47EE-888A-54F5DC27F22F}"/>
                          </a:ext>
                        </a:extLst>
                      </p:cNvPr>
                      <p:cNvSpPr/>
                      <p:nvPr/>
                    </p:nvSpPr>
                    <p:spPr>
                      <a:xfrm>
                        <a:off x="6867148" y="1749395"/>
                        <a:ext cx="2265174" cy="900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3" name="Group 242">
                        <a:extLst>
                          <a:ext uri="{FF2B5EF4-FFF2-40B4-BE49-F238E27FC236}">
                            <a16:creationId xmlns:a16="http://schemas.microsoft.com/office/drawing/2014/main" id="{0A83066B-C15B-4ECD-AC92-D7AB46528EF0}"/>
                          </a:ext>
                        </a:extLst>
                      </p:cNvPr>
                      <p:cNvGrpSpPr/>
                      <p:nvPr/>
                    </p:nvGrpSpPr>
                    <p:grpSpPr>
                      <a:xfrm>
                        <a:off x="6833945" y="344285"/>
                        <a:ext cx="2353348" cy="2173047"/>
                        <a:chOff x="6926326" y="621767"/>
                        <a:chExt cx="2353348" cy="2173047"/>
                      </a:xfrm>
                    </p:grpSpPr>
                    <p:sp>
                      <p:nvSpPr>
                        <p:cNvPr id="248" name="Rectangle: Rounded Corners 247">
                          <a:extLst>
                            <a:ext uri="{FF2B5EF4-FFF2-40B4-BE49-F238E27FC236}">
                              <a16:creationId xmlns:a16="http://schemas.microsoft.com/office/drawing/2014/main" id="{3FCA7CE0-6C59-45FC-B6B8-91D1C4A6648D}"/>
                            </a:ext>
                          </a:extLst>
                        </p:cNvPr>
                        <p:cNvSpPr/>
                        <p:nvPr/>
                      </p:nvSpPr>
                      <p:spPr>
                        <a:xfrm>
                          <a:off x="6926326" y="621767"/>
                          <a:ext cx="2265174" cy="130662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Rectangle 248">
                          <a:extLst>
                            <a:ext uri="{FF2B5EF4-FFF2-40B4-BE49-F238E27FC236}">
                              <a16:creationId xmlns:a16="http://schemas.microsoft.com/office/drawing/2014/main" id="{F6209F8A-1248-446D-B32C-6DD0D7648044}"/>
                            </a:ext>
                          </a:extLst>
                        </p:cNvPr>
                        <p:cNvSpPr/>
                        <p:nvPr/>
                      </p:nvSpPr>
                      <p:spPr>
                        <a:xfrm>
                          <a:off x="7116617" y="799329"/>
                          <a:ext cx="1892886" cy="43865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CA3F1B18-4ABE-409C-8CA2-A64B86848D31}"/>
                            </a:ext>
                          </a:extLst>
                        </p:cNvPr>
                        <p:cNvSpPr/>
                        <p:nvPr/>
                      </p:nvSpPr>
                      <p:spPr>
                        <a:xfrm>
                          <a:off x="7321316" y="1359617"/>
                          <a:ext cx="184148" cy="181115"/>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Oval 250">
                          <a:extLst>
                            <a:ext uri="{FF2B5EF4-FFF2-40B4-BE49-F238E27FC236}">
                              <a16:creationId xmlns:a16="http://schemas.microsoft.com/office/drawing/2014/main" id="{7B2A16C8-757B-4BBB-B4E1-EEE2CE540377}"/>
                            </a:ext>
                          </a:extLst>
                        </p:cNvPr>
                        <p:cNvSpPr/>
                        <p:nvPr/>
                      </p:nvSpPr>
                      <p:spPr>
                        <a:xfrm>
                          <a:off x="8617050" y="1353280"/>
                          <a:ext cx="184148" cy="181115"/>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a:extLst>
                            <a:ext uri="{FF2B5EF4-FFF2-40B4-BE49-F238E27FC236}">
                              <a16:creationId xmlns:a16="http://schemas.microsoft.com/office/drawing/2014/main" id="{D33AB31A-7071-4F14-A05B-03AED44FB7FB}"/>
                            </a:ext>
                          </a:extLst>
                        </p:cNvPr>
                        <p:cNvSpPr txBox="1"/>
                        <p:nvPr/>
                      </p:nvSpPr>
                      <p:spPr>
                        <a:xfrm>
                          <a:off x="7147166" y="1545370"/>
                          <a:ext cx="513395" cy="18823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pH</a:t>
                          </a:r>
                        </a:p>
                      </p:txBody>
                    </p:sp>
                    <p:sp>
                      <p:nvSpPr>
                        <p:cNvPr id="253" name="TextBox 252">
                          <a:extLst>
                            <a:ext uri="{FF2B5EF4-FFF2-40B4-BE49-F238E27FC236}">
                              <a16:creationId xmlns:a16="http://schemas.microsoft.com/office/drawing/2014/main" id="{14395436-A7DF-4274-852B-A2803C44C9FD}"/>
                            </a:ext>
                          </a:extLst>
                        </p:cNvPr>
                        <p:cNvSpPr txBox="1"/>
                        <p:nvPr/>
                      </p:nvSpPr>
                      <p:spPr>
                        <a:xfrm>
                          <a:off x="8411703" y="1552148"/>
                          <a:ext cx="609908" cy="18823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Moi</a:t>
                          </a:r>
                        </a:p>
                      </p:txBody>
                    </p:sp>
                    <p:sp>
                      <p:nvSpPr>
                        <p:cNvPr id="254" name="TextBox 253">
                          <a:extLst>
                            <a:ext uri="{FF2B5EF4-FFF2-40B4-BE49-F238E27FC236}">
                              <a16:creationId xmlns:a16="http://schemas.microsoft.com/office/drawing/2014/main" id="{8AB8BFFF-2842-4E81-BE39-098FD065F661}"/>
                            </a:ext>
                          </a:extLst>
                        </p:cNvPr>
                        <p:cNvSpPr txBox="1"/>
                        <p:nvPr/>
                      </p:nvSpPr>
                      <p:spPr>
                        <a:xfrm>
                          <a:off x="7145117" y="755370"/>
                          <a:ext cx="1047965"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pH  : 6.7</a:t>
                          </a:r>
                        </a:p>
                      </p:txBody>
                    </p:sp>
                    <p:sp>
                      <p:nvSpPr>
                        <p:cNvPr id="255" name="Oval 254">
                          <a:extLst>
                            <a:ext uri="{FF2B5EF4-FFF2-40B4-BE49-F238E27FC236}">
                              <a16:creationId xmlns:a16="http://schemas.microsoft.com/office/drawing/2014/main" id="{36C09AE0-105C-4D7B-A527-6961B5E1B73D}"/>
                            </a:ext>
                          </a:extLst>
                        </p:cNvPr>
                        <p:cNvSpPr/>
                        <p:nvPr/>
                      </p:nvSpPr>
                      <p:spPr>
                        <a:xfrm>
                          <a:off x="8814980" y="2613699"/>
                          <a:ext cx="184148" cy="181115"/>
                        </a:xfrm>
                        <a:prstGeom prst="ellipse">
                          <a:avLst/>
                        </a:prstGeom>
                        <a:solidFill>
                          <a:srgbClr val="00B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95C94E99-B5B5-4B4A-89B6-17844FACE505}"/>
                            </a:ext>
                          </a:extLst>
                        </p:cNvPr>
                        <p:cNvSpPr txBox="1"/>
                        <p:nvPr/>
                      </p:nvSpPr>
                      <p:spPr>
                        <a:xfrm>
                          <a:off x="8058487" y="1005181"/>
                          <a:ext cx="1045519"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Temp : 28°C</a:t>
                          </a:r>
                        </a:p>
                      </p:txBody>
                    </p:sp>
                    <p:sp>
                      <p:nvSpPr>
                        <p:cNvPr id="257" name="TextBox 256">
                          <a:extLst>
                            <a:ext uri="{FF2B5EF4-FFF2-40B4-BE49-F238E27FC236}">
                              <a16:creationId xmlns:a16="http://schemas.microsoft.com/office/drawing/2014/main" id="{7C9AB333-1BE5-46A5-9C19-82AD26D67080}"/>
                            </a:ext>
                          </a:extLst>
                        </p:cNvPr>
                        <p:cNvSpPr txBox="1"/>
                        <p:nvPr/>
                      </p:nvSpPr>
                      <p:spPr>
                        <a:xfrm>
                          <a:off x="8534434" y="2399648"/>
                          <a:ext cx="745240" cy="18823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ON/OFF</a:t>
                          </a:r>
                        </a:p>
                      </p:txBody>
                    </p:sp>
                    <p:sp>
                      <p:nvSpPr>
                        <p:cNvPr id="258" name="TextBox 257">
                          <a:extLst>
                            <a:ext uri="{FF2B5EF4-FFF2-40B4-BE49-F238E27FC236}">
                              <a16:creationId xmlns:a16="http://schemas.microsoft.com/office/drawing/2014/main" id="{F55D0DC5-C992-411B-83D2-47717B78EA54}"/>
                            </a:ext>
                          </a:extLst>
                        </p:cNvPr>
                        <p:cNvSpPr txBox="1"/>
                        <p:nvPr/>
                      </p:nvSpPr>
                      <p:spPr>
                        <a:xfrm>
                          <a:off x="8058488" y="799329"/>
                          <a:ext cx="988318"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Hum  : 67 %</a:t>
                          </a:r>
                        </a:p>
                      </p:txBody>
                    </p:sp>
                    <p:sp>
                      <p:nvSpPr>
                        <p:cNvPr id="259" name="TextBox 258">
                          <a:extLst>
                            <a:ext uri="{FF2B5EF4-FFF2-40B4-BE49-F238E27FC236}">
                              <a16:creationId xmlns:a16="http://schemas.microsoft.com/office/drawing/2014/main" id="{A68271C8-EDEF-4C42-B201-7E7FD1CA0C81}"/>
                            </a:ext>
                          </a:extLst>
                        </p:cNvPr>
                        <p:cNvSpPr txBox="1"/>
                        <p:nvPr/>
                      </p:nvSpPr>
                      <p:spPr>
                        <a:xfrm>
                          <a:off x="7146249" y="1007214"/>
                          <a:ext cx="1047965" cy="21718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Moi : 50%</a:t>
                          </a:r>
                        </a:p>
                      </p:txBody>
                    </p:sp>
                  </p:grpSp>
                  <p:grpSp>
                    <p:nvGrpSpPr>
                      <p:cNvPr id="244" name="Group 243">
                        <a:extLst>
                          <a:ext uri="{FF2B5EF4-FFF2-40B4-BE49-F238E27FC236}">
                            <a16:creationId xmlns:a16="http://schemas.microsoft.com/office/drawing/2014/main" id="{08E5B454-5A3B-46E7-9D8A-06E7DACEBD26}"/>
                          </a:ext>
                        </a:extLst>
                      </p:cNvPr>
                      <p:cNvGrpSpPr/>
                      <p:nvPr/>
                    </p:nvGrpSpPr>
                    <p:grpSpPr>
                      <a:xfrm>
                        <a:off x="7002635" y="2264487"/>
                        <a:ext cx="171013" cy="246062"/>
                        <a:chOff x="6997444" y="2090128"/>
                        <a:chExt cx="171013" cy="246062"/>
                      </a:xfrm>
                    </p:grpSpPr>
                    <p:sp>
                      <p:nvSpPr>
                        <p:cNvPr id="245" name="Rectangle: Rounded Corners 244">
                          <a:extLst>
                            <a:ext uri="{FF2B5EF4-FFF2-40B4-BE49-F238E27FC236}">
                              <a16:creationId xmlns:a16="http://schemas.microsoft.com/office/drawing/2014/main" id="{1A5B56A6-27FB-4733-A436-F215EA6266A7}"/>
                            </a:ext>
                          </a:extLst>
                        </p:cNvPr>
                        <p:cNvSpPr/>
                        <p:nvPr/>
                      </p:nvSpPr>
                      <p:spPr>
                        <a:xfrm>
                          <a:off x="6997444" y="2090128"/>
                          <a:ext cx="36000" cy="24606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Rounded Corners 245">
                          <a:extLst>
                            <a:ext uri="{FF2B5EF4-FFF2-40B4-BE49-F238E27FC236}">
                              <a16:creationId xmlns:a16="http://schemas.microsoft.com/office/drawing/2014/main" id="{94F26864-A391-458B-90E5-715D9B0F0189}"/>
                            </a:ext>
                          </a:extLst>
                        </p:cNvPr>
                        <p:cNvSpPr/>
                        <p:nvPr/>
                      </p:nvSpPr>
                      <p:spPr>
                        <a:xfrm>
                          <a:off x="7063792" y="2090128"/>
                          <a:ext cx="36000" cy="24606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Rounded Corners 246">
                          <a:extLst>
                            <a:ext uri="{FF2B5EF4-FFF2-40B4-BE49-F238E27FC236}">
                              <a16:creationId xmlns:a16="http://schemas.microsoft.com/office/drawing/2014/main" id="{55C2CDA5-EF45-4D4E-ACAD-94733446C715}"/>
                            </a:ext>
                          </a:extLst>
                        </p:cNvPr>
                        <p:cNvSpPr/>
                        <p:nvPr/>
                      </p:nvSpPr>
                      <p:spPr>
                        <a:xfrm>
                          <a:off x="7132457" y="2090128"/>
                          <a:ext cx="36000" cy="24606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224" name="Group 223">
                <a:extLst>
                  <a:ext uri="{FF2B5EF4-FFF2-40B4-BE49-F238E27FC236}">
                    <a16:creationId xmlns:a16="http://schemas.microsoft.com/office/drawing/2014/main" id="{1AFCD266-5417-4761-98DB-A3D34DB6DD58}"/>
                  </a:ext>
                </a:extLst>
              </p:cNvPr>
              <p:cNvGrpSpPr/>
              <p:nvPr/>
            </p:nvGrpSpPr>
            <p:grpSpPr>
              <a:xfrm>
                <a:off x="2428012" y="617856"/>
                <a:ext cx="18868" cy="629820"/>
                <a:chOff x="9103403" y="535946"/>
                <a:chExt cx="19186" cy="660413"/>
              </a:xfrm>
            </p:grpSpPr>
            <p:sp>
              <p:nvSpPr>
                <p:cNvPr id="228" name="Rectangle 227">
                  <a:extLst>
                    <a:ext uri="{FF2B5EF4-FFF2-40B4-BE49-F238E27FC236}">
                      <a16:creationId xmlns:a16="http://schemas.microsoft.com/office/drawing/2014/main" id="{3B4FB889-8BD1-45B0-9D72-3601133635B0}"/>
                    </a:ext>
                  </a:extLst>
                </p:cNvPr>
                <p:cNvSpPr/>
                <p:nvPr/>
              </p:nvSpPr>
              <p:spPr>
                <a:xfrm flipH="1">
                  <a:off x="9104589" y="535946"/>
                  <a:ext cx="18000" cy="10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3F8922FE-2428-4C41-95E8-54F1C159C4B9}"/>
                    </a:ext>
                  </a:extLst>
                </p:cNvPr>
                <p:cNvSpPr/>
                <p:nvPr/>
              </p:nvSpPr>
              <p:spPr>
                <a:xfrm flipH="1">
                  <a:off x="9104589" y="811902"/>
                  <a:ext cx="18000" cy="10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E18DCABF-94B4-4D47-925A-E5DD7FA7C029}"/>
                    </a:ext>
                  </a:extLst>
                </p:cNvPr>
                <p:cNvSpPr/>
                <p:nvPr/>
              </p:nvSpPr>
              <p:spPr>
                <a:xfrm flipH="1">
                  <a:off x="9103403" y="1088358"/>
                  <a:ext cx="18000" cy="10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5" name="Rectangle 224">
                <a:extLst>
                  <a:ext uri="{FF2B5EF4-FFF2-40B4-BE49-F238E27FC236}">
                    <a16:creationId xmlns:a16="http://schemas.microsoft.com/office/drawing/2014/main" id="{82A13A00-D47E-49AC-9512-BFE7FCD38ECD}"/>
                  </a:ext>
                </a:extLst>
              </p:cNvPr>
              <p:cNvSpPr/>
              <p:nvPr/>
            </p:nvSpPr>
            <p:spPr>
              <a:xfrm flipH="1">
                <a:off x="2465291" y="1935361"/>
                <a:ext cx="17702" cy="2780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99A16C96-5B14-4FBF-A494-9D5B2077056B}"/>
              </a:ext>
            </a:extLst>
          </p:cNvPr>
          <p:cNvGrpSpPr/>
          <p:nvPr/>
        </p:nvGrpSpPr>
        <p:grpSpPr>
          <a:xfrm>
            <a:off x="22987110" y="6729674"/>
            <a:ext cx="6562032" cy="6656045"/>
            <a:chOff x="15882594" y="6896336"/>
            <a:chExt cx="6562032" cy="6656045"/>
          </a:xfrm>
        </p:grpSpPr>
        <p:pic>
          <p:nvPicPr>
            <p:cNvPr id="5" name="Picture 4">
              <a:extLst>
                <a:ext uri="{FF2B5EF4-FFF2-40B4-BE49-F238E27FC236}">
                  <a16:creationId xmlns:a16="http://schemas.microsoft.com/office/drawing/2014/main" id="{F0799003-9655-4242-8998-449C76A438DF}"/>
                </a:ext>
              </a:extLst>
            </p:cNvPr>
            <p:cNvPicPr>
              <a:picLocks noChangeAspect="1"/>
            </p:cNvPicPr>
            <p:nvPr/>
          </p:nvPicPr>
          <p:blipFill rotWithShape="1">
            <a:blip r:embed="rId19">
              <a:extLst>
                <a:ext uri="{BEBA8EAE-BF5A-486C-A8C5-ECC9F3942E4B}">
                  <a14:imgProps xmlns:a14="http://schemas.microsoft.com/office/drawing/2010/main">
                    <a14:imgLayer r:embed="rId20">
                      <a14:imgEffect>
                        <a14:colorTemperature colorTemp="4700"/>
                      </a14:imgEffect>
                    </a14:imgLayer>
                  </a14:imgProps>
                </a:ext>
                <a:ext uri="{28A0092B-C50C-407E-A947-70E740481C1C}">
                  <a14:useLocalDpi xmlns:a14="http://schemas.microsoft.com/office/drawing/2010/main" val="0"/>
                </a:ext>
              </a:extLst>
            </a:blip>
            <a:srcRect l="19950" t="10277" r="12764" b="-545"/>
            <a:stretch/>
          </p:blipFill>
          <p:spPr>
            <a:xfrm>
              <a:off x="15882594" y="6896336"/>
              <a:ext cx="6562032" cy="6656045"/>
            </a:xfrm>
            <a:prstGeom prst="ellipse">
              <a:avLst/>
            </a:prstGeom>
          </p:spPr>
        </p:pic>
        <p:grpSp>
          <p:nvGrpSpPr>
            <p:cNvPr id="470" name="Group 469">
              <a:extLst>
                <a:ext uri="{FF2B5EF4-FFF2-40B4-BE49-F238E27FC236}">
                  <a16:creationId xmlns:a16="http://schemas.microsoft.com/office/drawing/2014/main" id="{E548D220-93FF-458D-BC33-2D9C04640B32}"/>
                </a:ext>
              </a:extLst>
            </p:cNvPr>
            <p:cNvGrpSpPr/>
            <p:nvPr/>
          </p:nvGrpSpPr>
          <p:grpSpPr>
            <a:xfrm>
              <a:off x="15890440" y="6896336"/>
              <a:ext cx="6554186" cy="6585368"/>
              <a:chOff x="4917111" y="697796"/>
              <a:chExt cx="4500000" cy="4500000"/>
            </a:xfrm>
          </p:grpSpPr>
          <p:sp>
            <p:nvSpPr>
              <p:cNvPr id="472" name="Oval 471">
                <a:extLst>
                  <a:ext uri="{FF2B5EF4-FFF2-40B4-BE49-F238E27FC236}">
                    <a16:creationId xmlns:a16="http://schemas.microsoft.com/office/drawing/2014/main" id="{3CE9CD12-8894-4775-89AD-6ED88B4702F5}"/>
                  </a:ext>
                </a:extLst>
              </p:cNvPr>
              <p:cNvSpPr/>
              <p:nvPr/>
            </p:nvSpPr>
            <p:spPr>
              <a:xfrm>
                <a:off x="4917111" y="697796"/>
                <a:ext cx="4500000" cy="4500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3" name="Group 472">
                <a:extLst>
                  <a:ext uri="{FF2B5EF4-FFF2-40B4-BE49-F238E27FC236}">
                    <a16:creationId xmlns:a16="http://schemas.microsoft.com/office/drawing/2014/main" id="{4009B1B9-DA0D-45A5-A760-7DD6A9E92CEA}"/>
                  </a:ext>
                </a:extLst>
              </p:cNvPr>
              <p:cNvGrpSpPr/>
              <p:nvPr/>
            </p:nvGrpSpPr>
            <p:grpSpPr>
              <a:xfrm>
                <a:off x="4982388" y="873832"/>
                <a:ext cx="4179643" cy="4095318"/>
                <a:chOff x="4982388" y="873832"/>
                <a:chExt cx="4179643" cy="4095318"/>
              </a:xfrm>
            </p:grpSpPr>
            <p:grpSp>
              <p:nvGrpSpPr>
                <p:cNvPr id="474" name="Group 473">
                  <a:extLst>
                    <a:ext uri="{FF2B5EF4-FFF2-40B4-BE49-F238E27FC236}">
                      <a16:creationId xmlns:a16="http://schemas.microsoft.com/office/drawing/2014/main" id="{794BB651-22DE-4721-9C1E-BB4435291914}"/>
                    </a:ext>
                  </a:extLst>
                </p:cNvPr>
                <p:cNvGrpSpPr/>
                <p:nvPr/>
              </p:nvGrpSpPr>
              <p:grpSpPr>
                <a:xfrm>
                  <a:off x="4982388" y="873832"/>
                  <a:ext cx="4179643" cy="4095318"/>
                  <a:chOff x="22147635" y="26686415"/>
                  <a:chExt cx="7732764" cy="7609799"/>
                </a:xfrm>
              </p:grpSpPr>
              <p:grpSp>
                <p:nvGrpSpPr>
                  <p:cNvPr id="492" name="Group 491">
                    <a:extLst>
                      <a:ext uri="{FF2B5EF4-FFF2-40B4-BE49-F238E27FC236}">
                        <a16:creationId xmlns:a16="http://schemas.microsoft.com/office/drawing/2014/main" id="{D3FF0C08-5AF3-4709-9000-8F3771E0C14E}"/>
                      </a:ext>
                    </a:extLst>
                  </p:cNvPr>
                  <p:cNvGrpSpPr/>
                  <p:nvPr/>
                </p:nvGrpSpPr>
                <p:grpSpPr>
                  <a:xfrm>
                    <a:off x="25141518" y="26686415"/>
                    <a:ext cx="1802694" cy="1800000"/>
                    <a:chOff x="5366074" y="-198284"/>
                    <a:chExt cx="1809053" cy="1800000"/>
                  </a:xfrm>
                </p:grpSpPr>
                <p:sp>
                  <p:nvSpPr>
                    <p:cNvPr id="506" name="Oval 505">
                      <a:extLst>
                        <a:ext uri="{FF2B5EF4-FFF2-40B4-BE49-F238E27FC236}">
                          <a16:creationId xmlns:a16="http://schemas.microsoft.com/office/drawing/2014/main" id="{DC749081-CCA0-4E79-8960-2DE23270FA75}"/>
                        </a:ext>
                      </a:extLst>
                    </p:cNvPr>
                    <p:cNvSpPr/>
                    <p:nvPr/>
                  </p:nvSpPr>
                  <p:spPr>
                    <a:xfrm>
                      <a:off x="5375127" y="-198284"/>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7" name="TextBox 506">
                      <a:extLst>
                        <a:ext uri="{FF2B5EF4-FFF2-40B4-BE49-F238E27FC236}">
                          <a16:creationId xmlns:a16="http://schemas.microsoft.com/office/drawing/2014/main" id="{0A70FA70-19BB-4042-AD7C-B6E32A3DAE09}"/>
                        </a:ext>
                      </a:extLst>
                    </p:cNvPr>
                    <p:cNvSpPr txBox="1"/>
                    <p:nvPr/>
                  </p:nvSpPr>
                  <p:spPr>
                    <a:xfrm>
                      <a:off x="5366074" y="455186"/>
                      <a:ext cx="1800000" cy="5861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Hum:%</a:t>
                      </a:r>
                    </a:p>
                  </p:txBody>
                </p:sp>
              </p:grpSp>
              <p:grpSp>
                <p:nvGrpSpPr>
                  <p:cNvPr id="493" name="Group 492">
                    <a:extLst>
                      <a:ext uri="{FF2B5EF4-FFF2-40B4-BE49-F238E27FC236}">
                        <a16:creationId xmlns:a16="http://schemas.microsoft.com/office/drawing/2014/main" id="{C13F7A98-BE1B-447F-87ED-1161556D9BAA}"/>
                      </a:ext>
                    </a:extLst>
                  </p:cNvPr>
                  <p:cNvGrpSpPr/>
                  <p:nvPr/>
                </p:nvGrpSpPr>
                <p:grpSpPr>
                  <a:xfrm>
                    <a:off x="25152315" y="32496214"/>
                    <a:ext cx="1800000" cy="1800000"/>
                    <a:chOff x="25026352" y="31690073"/>
                    <a:chExt cx="1800000" cy="1800000"/>
                  </a:xfrm>
                </p:grpSpPr>
                <p:sp>
                  <p:nvSpPr>
                    <p:cNvPr id="504" name="Oval 503">
                      <a:extLst>
                        <a:ext uri="{FF2B5EF4-FFF2-40B4-BE49-F238E27FC236}">
                          <a16:creationId xmlns:a16="http://schemas.microsoft.com/office/drawing/2014/main" id="{378B27E4-FCF6-43CA-8B1D-87F5C8EC07AE}"/>
                        </a:ext>
                      </a:extLst>
                    </p:cNvPr>
                    <p:cNvSpPr/>
                    <p:nvPr/>
                  </p:nvSpPr>
                  <p:spPr>
                    <a:xfrm>
                      <a:off x="25026352" y="31690073"/>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5" name="TextBox 504">
                      <a:extLst>
                        <a:ext uri="{FF2B5EF4-FFF2-40B4-BE49-F238E27FC236}">
                          <a16:creationId xmlns:a16="http://schemas.microsoft.com/office/drawing/2014/main" id="{C1A8EED1-4A10-42B9-9865-2C7A6C899818}"/>
                        </a:ext>
                      </a:extLst>
                    </p:cNvPr>
                    <p:cNvSpPr txBox="1"/>
                    <p:nvPr/>
                  </p:nvSpPr>
                  <p:spPr>
                    <a:xfrm>
                      <a:off x="25117221" y="32354192"/>
                      <a:ext cx="1636365" cy="5861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Moi:%</a:t>
                      </a:r>
                    </a:p>
                  </p:txBody>
                </p:sp>
              </p:grpSp>
              <p:grpSp>
                <p:nvGrpSpPr>
                  <p:cNvPr id="494" name="Group 493">
                    <a:extLst>
                      <a:ext uri="{FF2B5EF4-FFF2-40B4-BE49-F238E27FC236}">
                        <a16:creationId xmlns:a16="http://schemas.microsoft.com/office/drawing/2014/main" id="{54909D83-8B2B-44F6-A195-7955B417CA4D}"/>
                      </a:ext>
                    </a:extLst>
                  </p:cNvPr>
                  <p:cNvGrpSpPr/>
                  <p:nvPr/>
                </p:nvGrpSpPr>
                <p:grpSpPr>
                  <a:xfrm>
                    <a:off x="22147635" y="29600862"/>
                    <a:ext cx="1967352" cy="1800000"/>
                    <a:chOff x="22360995" y="29219862"/>
                    <a:chExt cx="1967352" cy="1800000"/>
                  </a:xfrm>
                </p:grpSpPr>
                <p:sp>
                  <p:nvSpPr>
                    <p:cNvPr id="502" name="Oval 501">
                      <a:extLst>
                        <a:ext uri="{FF2B5EF4-FFF2-40B4-BE49-F238E27FC236}">
                          <a16:creationId xmlns:a16="http://schemas.microsoft.com/office/drawing/2014/main" id="{00779CF8-791D-4975-B702-F3576FCBDB96}"/>
                        </a:ext>
                      </a:extLst>
                    </p:cNvPr>
                    <p:cNvSpPr/>
                    <p:nvPr/>
                  </p:nvSpPr>
                  <p:spPr>
                    <a:xfrm>
                      <a:off x="22476181" y="29219862"/>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3" name="TextBox 502">
                      <a:extLst>
                        <a:ext uri="{FF2B5EF4-FFF2-40B4-BE49-F238E27FC236}">
                          <a16:creationId xmlns:a16="http://schemas.microsoft.com/office/drawing/2014/main" id="{73F6AF26-B661-4E0B-AA0A-F4BA3F42B1E8}"/>
                        </a:ext>
                      </a:extLst>
                    </p:cNvPr>
                    <p:cNvSpPr txBox="1"/>
                    <p:nvPr/>
                  </p:nvSpPr>
                  <p:spPr>
                    <a:xfrm>
                      <a:off x="22360995" y="29832106"/>
                      <a:ext cx="1967352" cy="5861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Temp:°C</a:t>
                      </a:r>
                    </a:p>
                  </p:txBody>
                </p:sp>
              </p:grpSp>
              <p:grpSp>
                <p:nvGrpSpPr>
                  <p:cNvPr id="495" name="Group 494">
                    <a:extLst>
                      <a:ext uri="{FF2B5EF4-FFF2-40B4-BE49-F238E27FC236}">
                        <a16:creationId xmlns:a16="http://schemas.microsoft.com/office/drawing/2014/main" id="{9E28D99A-1BEE-40D7-AC10-B0E3569CDC0B}"/>
                      </a:ext>
                    </a:extLst>
                  </p:cNvPr>
                  <p:cNvGrpSpPr/>
                  <p:nvPr/>
                </p:nvGrpSpPr>
                <p:grpSpPr>
                  <a:xfrm>
                    <a:off x="28080399" y="29602012"/>
                    <a:ext cx="1800000" cy="1800000"/>
                    <a:chOff x="27642249" y="29221012"/>
                    <a:chExt cx="1800000" cy="1800000"/>
                  </a:xfrm>
                </p:grpSpPr>
                <p:sp>
                  <p:nvSpPr>
                    <p:cNvPr id="500" name="Oval 499">
                      <a:extLst>
                        <a:ext uri="{FF2B5EF4-FFF2-40B4-BE49-F238E27FC236}">
                          <a16:creationId xmlns:a16="http://schemas.microsoft.com/office/drawing/2014/main" id="{F2129C4B-5CF8-49CB-9C33-3730020640F9}"/>
                        </a:ext>
                      </a:extLst>
                    </p:cNvPr>
                    <p:cNvSpPr/>
                    <p:nvPr/>
                  </p:nvSpPr>
                  <p:spPr>
                    <a:xfrm>
                      <a:off x="27642249" y="29221012"/>
                      <a:ext cx="1800000"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01" name="TextBox 500">
                      <a:extLst>
                        <a:ext uri="{FF2B5EF4-FFF2-40B4-BE49-F238E27FC236}">
                          <a16:creationId xmlns:a16="http://schemas.microsoft.com/office/drawing/2014/main" id="{E70DE485-2293-4327-8A74-5F7557A9B321}"/>
                        </a:ext>
                      </a:extLst>
                    </p:cNvPr>
                    <p:cNvSpPr txBox="1"/>
                    <p:nvPr/>
                  </p:nvSpPr>
                  <p:spPr>
                    <a:xfrm>
                      <a:off x="27715972" y="29811152"/>
                      <a:ext cx="1652554" cy="6643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E7E6E6">
                              <a:lumMod val="50000"/>
                            </a:srgbClr>
                          </a:solidFill>
                          <a:effectLst/>
                          <a:uLnTx/>
                          <a:uFillTx/>
                          <a:latin typeface="Ah Ja Thom Content" panose="02000500000000000000" pitchFamily="2" charset="0"/>
                          <a:cs typeface="Ah Ja Thom Content" panose="02000500000000000000" pitchFamily="2" charset="0"/>
                        </a:rPr>
                        <a:t>pH</a:t>
                      </a:r>
                    </a:p>
                  </p:txBody>
                </p:sp>
              </p:grpSp>
              <p:cxnSp>
                <p:nvCxnSpPr>
                  <p:cNvPr id="496" name="Straight Connector 495">
                    <a:extLst>
                      <a:ext uri="{FF2B5EF4-FFF2-40B4-BE49-F238E27FC236}">
                        <a16:creationId xmlns:a16="http://schemas.microsoft.com/office/drawing/2014/main" id="{669998CE-9D20-4670-B1CE-92CBFF2C4451}"/>
                      </a:ext>
                    </a:extLst>
                  </p:cNvPr>
                  <p:cNvCxnSpPr>
                    <a:cxnSpLocks/>
                    <a:stCxn id="502" idx="6"/>
                  </p:cNvCxnSpPr>
                  <p:nvPr/>
                </p:nvCxnSpPr>
                <p:spPr>
                  <a:xfrm>
                    <a:off x="24062821" y="30500862"/>
                    <a:ext cx="730348" cy="765"/>
                  </a:xfrm>
                  <a:prstGeom prst="line">
                    <a:avLst/>
                  </a:prstGeom>
                  <a:noFill/>
                  <a:ln w="76200" cap="flat" cmpd="sng" algn="ctr">
                    <a:solidFill>
                      <a:srgbClr val="70AD47"/>
                    </a:solidFill>
                    <a:prstDash val="solid"/>
                    <a:miter lim="800000"/>
                  </a:ln>
                  <a:effectLst/>
                </p:spPr>
              </p:cxnSp>
              <p:cxnSp>
                <p:nvCxnSpPr>
                  <p:cNvPr id="497" name="Straight Connector 496">
                    <a:extLst>
                      <a:ext uri="{FF2B5EF4-FFF2-40B4-BE49-F238E27FC236}">
                        <a16:creationId xmlns:a16="http://schemas.microsoft.com/office/drawing/2014/main" id="{DFFFBFC8-07BB-437D-9ECE-583672122E4C}"/>
                      </a:ext>
                    </a:extLst>
                  </p:cNvPr>
                  <p:cNvCxnSpPr>
                    <a:cxnSpLocks/>
                    <a:endCxn id="500" idx="2"/>
                  </p:cNvCxnSpPr>
                  <p:nvPr/>
                </p:nvCxnSpPr>
                <p:spPr>
                  <a:xfrm>
                    <a:off x="27313169" y="30501627"/>
                    <a:ext cx="767230" cy="385"/>
                  </a:xfrm>
                  <a:prstGeom prst="line">
                    <a:avLst/>
                  </a:prstGeom>
                  <a:noFill/>
                  <a:ln w="76200" cap="flat" cmpd="sng" algn="ctr">
                    <a:solidFill>
                      <a:srgbClr val="70AD47"/>
                    </a:solidFill>
                    <a:prstDash val="solid"/>
                    <a:miter lim="800000"/>
                  </a:ln>
                  <a:effectLst/>
                </p:spPr>
              </p:cxnSp>
              <p:cxnSp>
                <p:nvCxnSpPr>
                  <p:cNvPr id="498" name="Straight Connector 497">
                    <a:extLst>
                      <a:ext uri="{FF2B5EF4-FFF2-40B4-BE49-F238E27FC236}">
                        <a16:creationId xmlns:a16="http://schemas.microsoft.com/office/drawing/2014/main" id="{A36FB2D8-E969-43CD-A431-EEACEC5E9118}"/>
                      </a:ext>
                    </a:extLst>
                  </p:cNvPr>
                  <p:cNvCxnSpPr>
                    <a:cxnSpLocks/>
                    <a:stCxn id="504" idx="0"/>
                  </p:cNvCxnSpPr>
                  <p:nvPr/>
                </p:nvCxnSpPr>
                <p:spPr>
                  <a:xfrm flipV="1">
                    <a:off x="26052315" y="31761627"/>
                    <a:ext cx="854" cy="734587"/>
                  </a:xfrm>
                  <a:prstGeom prst="line">
                    <a:avLst/>
                  </a:prstGeom>
                  <a:noFill/>
                  <a:ln w="76200" cap="flat" cmpd="sng" algn="ctr">
                    <a:solidFill>
                      <a:srgbClr val="70AD47"/>
                    </a:solidFill>
                    <a:prstDash val="solid"/>
                    <a:miter lim="800000"/>
                  </a:ln>
                  <a:effectLst/>
                </p:spPr>
              </p:cxnSp>
              <p:cxnSp>
                <p:nvCxnSpPr>
                  <p:cNvPr id="499" name="Straight Connector 498">
                    <a:extLst>
                      <a:ext uri="{FF2B5EF4-FFF2-40B4-BE49-F238E27FC236}">
                        <a16:creationId xmlns:a16="http://schemas.microsoft.com/office/drawing/2014/main" id="{4C3A5532-E19F-4346-AE60-243E62FE5519}"/>
                      </a:ext>
                    </a:extLst>
                  </p:cNvPr>
                  <p:cNvCxnSpPr>
                    <a:cxnSpLocks/>
                    <a:stCxn id="506" idx="4"/>
                  </p:cNvCxnSpPr>
                  <p:nvPr/>
                </p:nvCxnSpPr>
                <p:spPr>
                  <a:xfrm>
                    <a:off x="26047378" y="28486415"/>
                    <a:ext cx="5791" cy="755212"/>
                  </a:xfrm>
                  <a:prstGeom prst="line">
                    <a:avLst/>
                  </a:prstGeom>
                  <a:noFill/>
                  <a:ln w="76200" cap="flat" cmpd="sng" algn="ctr">
                    <a:solidFill>
                      <a:srgbClr val="70AD47"/>
                    </a:solidFill>
                    <a:prstDash val="solid"/>
                    <a:miter lim="800000"/>
                  </a:ln>
                  <a:effectLst/>
                </p:spPr>
              </p:cxnSp>
            </p:grpSp>
            <p:grpSp>
              <p:nvGrpSpPr>
                <p:cNvPr id="475" name="Group 474">
                  <a:extLst>
                    <a:ext uri="{FF2B5EF4-FFF2-40B4-BE49-F238E27FC236}">
                      <a16:creationId xmlns:a16="http://schemas.microsoft.com/office/drawing/2014/main" id="{20EF0AE5-74AB-4FDD-A72B-0813412AB3EE}"/>
                    </a:ext>
                  </a:extLst>
                </p:cNvPr>
                <p:cNvGrpSpPr/>
                <p:nvPr/>
              </p:nvGrpSpPr>
              <p:grpSpPr>
                <a:xfrm>
                  <a:off x="6245806" y="2103901"/>
                  <a:ext cx="1692000" cy="1620000"/>
                  <a:chOff x="6245806" y="2103901"/>
                  <a:chExt cx="1692000" cy="1620000"/>
                </a:xfrm>
              </p:grpSpPr>
              <p:sp>
                <p:nvSpPr>
                  <p:cNvPr id="476" name="Oval 475">
                    <a:extLst>
                      <a:ext uri="{FF2B5EF4-FFF2-40B4-BE49-F238E27FC236}">
                        <a16:creationId xmlns:a16="http://schemas.microsoft.com/office/drawing/2014/main" id="{C96C953B-7E8B-423F-88B5-A570A6DBC38A}"/>
                      </a:ext>
                    </a:extLst>
                  </p:cNvPr>
                  <p:cNvSpPr/>
                  <p:nvPr/>
                </p:nvSpPr>
                <p:spPr>
                  <a:xfrm>
                    <a:off x="6245806" y="2103901"/>
                    <a:ext cx="1692000" cy="1620000"/>
                  </a:xfrm>
                  <a:prstGeom prst="ellipse">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7" name="Group 476">
                    <a:extLst>
                      <a:ext uri="{FF2B5EF4-FFF2-40B4-BE49-F238E27FC236}">
                        <a16:creationId xmlns:a16="http://schemas.microsoft.com/office/drawing/2014/main" id="{8609E688-6071-498D-B1C0-610A588310DC}"/>
                      </a:ext>
                    </a:extLst>
                  </p:cNvPr>
                  <p:cNvGrpSpPr/>
                  <p:nvPr/>
                </p:nvGrpSpPr>
                <p:grpSpPr>
                  <a:xfrm>
                    <a:off x="6407668" y="2467402"/>
                    <a:ext cx="1361113" cy="871302"/>
                    <a:chOff x="201097" y="390387"/>
                    <a:chExt cx="2230169" cy="1292998"/>
                  </a:xfrm>
                </p:grpSpPr>
                <p:sp>
                  <p:nvSpPr>
                    <p:cNvPr id="478" name="Flowchart: Delay 477">
                      <a:extLst>
                        <a:ext uri="{FF2B5EF4-FFF2-40B4-BE49-F238E27FC236}">
                          <a16:creationId xmlns:a16="http://schemas.microsoft.com/office/drawing/2014/main" id="{293EF56A-35C1-4B3C-89AD-E8E7EF07F08F}"/>
                        </a:ext>
                      </a:extLst>
                    </p:cNvPr>
                    <p:cNvSpPr/>
                    <p:nvPr/>
                  </p:nvSpPr>
                  <p:spPr>
                    <a:xfrm rot="16200000">
                      <a:off x="2137663" y="328105"/>
                      <a:ext cx="41200" cy="16576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9" name="Rectangle: Rounded Corners 478">
                      <a:extLst>
                        <a:ext uri="{FF2B5EF4-FFF2-40B4-BE49-F238E27FC236}">
                          <a16:creationId xmlns:a16="http://schemas.microsoft.com/office/drawing/2014/main" id="{D5190D0B-3E88-4D9F-BD86-D59FC1041F63}"/>
                        </a:ext>
                      </a:extLst>
                    </p:cNvPr>
                    <p:cNvSpPr/>
                    <p:nvPr/>
                  </p:nvSpPr>
                  <p:spPr>
                    <a:xfrm>
                      <a:off x="201097" y="437285"/>
                      <a:ext cx="2227674" cy="12461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Rectangle 479">
                      <a:extLst>
                        <a:ext uri="{FF2B5EF4-FFF2-40B4-BE49-F238E27FC236}">
                          <a16:creationId xmlns:a16="http://schemas.microsoft.com/office/drawing/2014/main" id="{AE9EEC65-3775-422D-8D65-73438BC5F848}"/>
                        </a:ext>
                      </a:extLst>
                    </p:cNvPr>
                    <p:cNvSpPr/>
                    <p:nvPr/>
                  </p:nvSpPr>
                  <p:spPr>
                    <a:xfrm>
                      <a:off x="382994" y="604412"/>
                      <a:ext cx="1861549" cy="41833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4BE3F2BC-F095-4D25-A02F-A949B6DDB750}"/>
                        </a:ext>
                      </a:extLst>
                    </p:cNvPr>
                    <p:cNvSpPr/>
                    <p:nvPr/>
                  </p:nvSpPr>
                  <p:spPr>
                    <a:xfrm>
                      <a:off x="591447" y="1138745"/>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2" name="Oval 481">
                      <a:extLst>
                        <a:ext uri="{FF2B5EF4-FFF2-40B4-BE49-F238E27FC236}">
                          <a16:creationId xmlns:a16="http://schemas.microsoft.com/office/drawing/2014/main" id="{E97B79C3-0435-4321-BC41-877F9EF94282}"/>
                        </a:ext>
                      </a:extLst>
                    </p:cNvPr>
                    <p:cNvSpPr/>
                    <p:nvPr/>
                  </p:nvSpPr>
                  <p:spPr>
                    <a:xfrm>
                      <a:off x="1858584" y="1132701"/>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TextBox 482">
                      <a:extLst>
                        <a:ext uri="{FF2B5EF4-FFF2-40B4-BE49-F238E27FC236}">
                          <a16:creationId xmlns:a16="http://schemas.microsoft.com/office/drawing/2014/main" id="{C82C9709-5DC9-410E-B3C2-F255ABBA948B}"/>
                        </a:ext>
                      </a:extLst>
                    </p:cNvPr>
                    <p:cNvSpPr txBox="1"/>
                    <p:nvPr/>
                  </p:nvSpPr>
                  <p:spPr>
                    <a:xfrm>
                      <a:off x="424339" y="1274868"/>
                      <a:ext cx="504895" cy="257485"/>
                    </a:xfrm>
                    <a:prstGeom prst="rect">
                      <a:avLst/>
                    </a:prstGeom>
                    <a:noFill/>
                  </p:spPr>
                  <p:txBody>
                    <a:bodyPr wrap="square" rtlCol="0">
                      <a:spAutoFit/>
                    </a:bodyPr>
                    <a:lstStyle/>
                    <a:p>
                      <a:pPr algn="ctr"/>
                      <a:r>
                        <a:rPr lang="en-US" sz="1050" dirty="0">
                          <a:solidFill>
                            <a:schemeClr val="bg1"/>
                          </a:solidFill>
                          <a:latin typeface="Times New Roman" panose="02020603050405020304" pitchFamily="18" charset="0"/>
                          <a:cs typeface="Times New Roman" panose="02020603050405020304" pitchFamily="18" charset="0"/>
                        </a:rPr>
                        <a:t>pH</a:t>
                      </a:r>
                    </a:p>
                  </p:txBody>
                </p:sp>
                <p:sp>
                  <p:nvSpPr>
                    <p:cNvPr id="484" name="TextBox 483">
                      <a:extLst>
                        <a:ext uri="{FF2B5EF4-FFF2-40B4-BE49-F238E27FC236}">
                          <a16:creationId xmlns:a16="http://schemas.microsoft.com/office/drawing/2014/main" id="{1F4D401B-8AB2-49B4-B0AA-9A6B8A169E54}"/>
                        </a:ext>
                      </a:extLst>
                    </p:cNvPr>
                    <p:cNvSpPr txBox="1"/>
                    <p:nvPr/>
                  </p:nvSpPr>
                  <p:spPr>
                    <a:xfrm>
                      <a:off x="1648887" y="1281331"/>
                      <a:ext cx="599810" cy="257485"/>
                    </a:xfrm>
                    <a:prstGeom prst="rect">
                      <a:avLst/>
                    </a:prstGeom>
                    <a:noFill/>
                  </p:spPr>
                  <p:txBody>
                    <a:bodyPr wrap="square" rtlCol="0">
                      <a:spAutoFit/>
                    </a:bodyPr>
                    <a:lstStyle/>
                    <a:p>
                      <a:pPr algn="ctr"/>
                      <a:r>
                        <a:rPr lang="en-US" sz="1050" dirty="0">
                          <a:solidFill>
                            <a:schemeClr val="bg1"/>
                          </a:solidFill>
                          <a:latin typeface="Times New Roman" panose="02020603050405020304" pitchFamily="18" charset="0"/>
                          <a:cs typeface="Times New Roman" panose="02020603050405020304" pitchFamily="18" charset="0"/>
                        </a:rPr>
                        <a:t>Moi</a:t>
                      </a:r>
                    </a:p>
                  </p:txBody>
                </p:sp>
                <p:sp>
                  <p:nvSpPr>
                    <p:cNvPr id="485" name="TextBox 484">
                      <a:extLst>
                        <a:ext uri="{FF2B5EF4-FFF2-40B4-BE49-F238E27FC236}">
                          <a16:creationId xmlns:a16="http://schemas.microsoft.com/office/drawing/2014/main" id="{AB89244E-2253-4587-BD49-962F5DEC7A88}"/>
                        </a:ext>
                      </a:extLst>
                    </p:cNvPr>
                    <p:cNvSpPr txBox="1"/>
                    <p:nvPr/>
                  </p:nvSpPr>
                  <p:spPr>
                    <a:xfrm>
                      <a:off x="411023" y="601355"/>
                      <a:ext cx="1030617" cy="265287"/>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pH  : 6.7</a:t>
                      </a:r>
                    </a:p>
                  </p:txBody>
                </p:sp>
                <p:sp>
                  <p:nvSpPr>
                    <p:cNvPr id="486" name="TextBox 485">
                      <a:extLst>
                        <a:ext uri="{FF2B5EF4-FFF2-40B4-BE49-F238E27FC236}">
                          <a16:creationId xmlns:a16="http://schemas.microsoft.com/office/drawing/2014/main" id="{9E802A48-84D3-4902-96FE-B810DCD58D29}"/>
                        </a:ext>
                      </a:extLst>
                    </p:cNvPr>
                    <p:cNvSpPr txBox="1"/>
                    <p:nvPr/>
                  </p:nvSpPr>
                  <p:spPr>
                    <a:xfrm>
                      <a:off x="1306590" y="800728"/>
                      <a:ext cx="1028209" cy="263684"/>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Temp : 28°C</a:t>
                      </a:r>
                    </a:p>
                  </p:txBody>
                </p:sp>
                <p:sp>
                  <p:nvSpPr>
                    <p:cNvPr id="487" name="TextBox 486">
                      <a:extLst>
                        <a:ext uri="{FF2B5EF4-FFF2-40B4-BE49-F238E27FC236}">
                          <a16:creationId xmlns:a16="http://schemas.microsoft.com/office/drawing/2014/main" id="{661EC7F6-76D0-483C-8165-436C003F794E}"/>
                        </a:ext>
                      </a:extLst>
                    </p:cNvPr>
                    <p:cNvSpPr txBox="1"/>
                    <p:nvPr/>
                  </p:nvSpPr>
                  <p:spPr>
                    <a:xfrm>
                      <a:off x="1306590" y="604412"/>
                      <a:ext cx="1016512" cy="263684"/>
                    </a:xfrm>
                    <a:prstGeom prst="rect">
                      <a:avLst/>
                    </a:prstGeom>
                    <a:noFill/>
                  </p:spPr>
                  <p:txBody>
                    <a:bodyPr wrap="square" rtlCol="0">
                      <a:spAutoFit/>
                    </a:bodyPr>
                    <a:lstStyle/>
                    <a:p>
                      <a:r>
                        <a:rPr lang="en-US" sz="1050" dirty="0">
                          <a:solidFill>
                            <a:schemeClr val="bg1"/>
                          </a:solidFill>
                          <a:latin typeface="Times New Roman" panose="02020603050405020304" pitchFamily="18" charset="0"/>
                          <a:cs typeface="Times New Roman" panose="02020603050405020304" pitchFamily="18" charset="0"/>
                        </a:rPr>
                        <a:t>Hum  : 67%</a:t>
                      </a:r>
                    </a:p>
                  </p:txBody>
                </p:sp>
                <p:sp>
                  <p:nvSpPr>
                    <p:cNvPr id="488" name="TextBox 487">
                      <a:extLst>
                        <a:ext uri="{FF2B5EF4-FFF2-40B4-BE49-F238E27FC236}">
                          <a16:creationId xmlns:a16="http://schemas.microsoft.com/office/drawing/2014/main" id="{3BC8D5B5-8459-45AB-A35D-6503F2AD1DD4}"/>
                        </a:ext>
                      </a:extLst>
                    </p:cNvPr>
                    <p:cNvSpPr txBox="1"/>
                    <p:nvPr/>
                  </p:nvSpPr>
                  <p:spPr>
                    <a:xfrm>
                      <a:off x="412135" y="799134"/>
                      <a:ext cx="1030617" cy="263684"/>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Moi : 50%</a:t>
                      </a:r>
                    </a:p>
                  </p:txBody>
                </p:sp>
                <p:sp>
                  <p:nvSpPr>
                    <p:cNvPr id="489" name="Rectangle 488">
                      <a:extLst>
                        <a:ext uri="{FF2B5EF4-FFF2-40B4-BE49-F238E27FC236}">
                          <a16:creationId xmlns:a16="http://schemas.microsoft.com/office/drawing/2014/main" id="{8D9BBB0D-0174-45B1-9395-874426D9CC27}"/>
                        </a:ext>
                      </a:extLst>
                    </p:cNvPr>
                    <p:cNvSpPr/>
                    <p:nvPr/>
                  </p:nvSpPr>
                  <p:spPr>
                    <a:xfrm flipH="1">
                      <a:off x="2413564" y="617858"/>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a16="http://schemas.microsoft.com/office/drawing/2014/main" id="{F64A74F9-852B-4D4A-B4D9-C42A98448670}"/>
                        </a:ext>
                      </a:extLst>
                    </p:cNvPr>
                    <p:cNvSpPr/>
                    <p:nvPr/>
                  </p:nvSpPr>
                  <p:spPr>
                    <a:xfrm flipH="1">
                      <a:off x="2413554" y="881034"/>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AA04F85C-E35A-4309-970B-330975BE2C6B}"/>
                        </a:ext>
                      </a:extLst>
                    </p:cNvPr>
                    <p:cNvSpPr/>
                    <p:nvPr/>
                  </p:nvSpPr>
                  <p:spPr>
                    <a:xfrm flipH="1">
                      <a:off x="2412407" y="1144677"/>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15" name="Group 14">
            <a:extLst>
              <a:ext uri="{FF2B5EF4-FFF2-40B4-BE49-F238E27FC236}">
                <a16:creationId xmlns:a16="http://schemas.microsoft.com/office/drawing/2014/main" id="{CC58E325-C9BE-4386-8838-3294061A575B}"/>
              </a:ext>
            </a:extLst>
          </p:cNvPr>
          <p:cNvGrpSpPr/>
          <p:nvPr/>
        </p:nvGrpSpPr>
        <p:grpSpPr>
          <a:xfrm>
            <a:off x="23102994" y="14942602"/>
            <a:ext cx="6562032" cy="6656045"/>
            <a:chOff x="23065037" y="6935383"/>
            <a:chExt cx="6562032" cy="6656045"/>
          </a:xfrm>
        </p:grpSpPr>
        <p:pic>
          <p:nvPicPr>
            <p:cNvPr id="294" name="Picture 293">
              <a:extLst>
                <a:ext uri="{FF2B5EF4-FFF2-40B4-BE49-F238E27FC236}">
                  <a16:creationId xmlns:a16="http://schemas.microsoft.com/office/drawing/2014/main" id="{E6127984-CC2C-4FCB-A7A7-C7EA2D636E35}"/>
                </a:ext>
              </a:extLst>
            </p:cNvPr>
            <p:cNvPicPr>
              <a:picLocks noChangeAspect="1"/>
            </p:cNvPicPr>
            <p:nvPr/>
          </p:nvPicPr>
          <p:blipFill rotWithShape="1">
            <a:blip r:embed="rId19">
              <a:extLst>
                <a:ext uri="{BEBA8EAE-BF5A-486C-A8C5-ECC9F3942E4B}">
                  <a14:imgProps xmlns:a14="http://schemas.microsoft.com/office/drawing/2010/main">
                    <a14:imgLayer r:embed="rId20">
                      <a14:imgEffect>
                        <a14:colorTemperature colorTemp="4700"/>
                      </a14:imgEffect>
                    </a14:imgLayer>
                  </a14:imgProps>
                </a:ext>
                <a:ext uri="{28A0092B-C50C-407E-A947-70E740481C1C}">
                  <a14:useLocalDpi xmlns:a14="http://schemas.microsoft.com/office/drawing/2010/main" val="0"/>
                </a:ext>
              </a:extLst>
            </a:blip>
            <a:srcRect l="19950" t="10277" r="12764" b="-545"/>
            <a:stretch/>
          </p:blipFill>
          <p:spPr>
            <a:xfrm>
              <a:off x="23065037" y="6935383"/>
              <a:ext cx="6562032" cy="6656045"/>
            </a:xfrm>
            <a:prstGeom prst="ellipse">
              <a:avLst/>
            </a:prstGeom>
          </p:spPr>
        </p:pic>
        <p:grpSp>
          <p:nvGrpSpPr>
            <p:cNvPr id="395" name="Group 394">
              <a:extLst>
                <a:ext uri="{FF2B5EF4-FFF2-40B4-BE49-F238E27FC236}">
                  <a16:creationId xmlns:a16="http://schemas.microsoft.com/office/drawing/2014/main" id="{B6720616-EC3A-46AD-9CEE-8AA16D4F599D}"/>
                </a:ext>
              </a:extLst>
            </p:cNvPr>
            <p:cNvGrpSpPr/>
            <p:nvPr/>
          </p:nvGrpSpPr>
          <p:grpSpPr>
            <a:xfrm>
              <a:off x="23065037" y="6968907"/>
              <a:ext cx="6554186" cy="6583474"/>
              <a:chOff x="5164700" y="1300049"/>
              <a:chExt cx="4500000" cy="4500000"/>
            </a:xfrm>
          </p:grpSpPr>
          <p:grpSp>
            <p:nvGrpSpPr>
              <p:cNvPr id="396" name="Group 395">
                <a:extLst>
                  <a:ext uri="{FF2B5EF4-FFF2-40B4-BE49-F238E27FC236}">
                    <a16:creationId xmlns:a16="http://schemas.microsoft.com/office/drawing/2014/main" id="{4054D359-7CEA-4782-AE55-641BF5C16582}"/>
                  </a:ext>
                </a:extLst>
              </p:cNvPr>
              <p:cNvGrpSpPr/>
              <p:nvPr/>
            </p:nvGrpSpPr>
            <p:grpSpPr>
              <a:xfrm>
                <a:off x="5164700" y="1300049"/>
                <a:ext cx="4500000" cy="4500000"/>
                <a:chOff x="4917111" y="697796"/>
                <a:chExt cx="4500000" cy="4500000"/>
              </a:xfrm>
            </p:grpSpPr>
            <p:sp>
              <p:nvSpPr>
                <p:cNvPr id="402" name="Oval 401">
                  <a:extLst>
                    <a:ext uri="{FF2B5EF4-FFF2-40B4-BE49-F238E27FC236}">
                      <a16:creationId xmlns:a16="http://schemas.microsoft.com/office/drawing/2014/main" id="{5EC8E6B9-4680-4CD4-8B05-AA9471B21FBE}"/>
                    </a:ext>
                  </a:extLst>
                </p:cNvPr>
                <p:cNvSpPr/>
                <p:nvPr/>
              </p:nvSpPr>
              <p:spPr>
                <a:xfrm>
                  <a:off x="4917111" y="697796"/>
                  <a:ext cx="4500000" cy="4500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3" name="Group 402">
                  <a:extLst>
                    <a:ext uri="{FF2B5EF4-FFF2-40B4-BE49-F238E27FC236}">
                      <a16:creationId xmlns:a16="http://schemas.microsoft.com/office/drawing/2014/main" id="{362FBBA4-FE0C-4581-B8D4-FBC5E4B45C51}"/>
                    </a:ext>
                  </a:extLst>
                </p:cNvPr>
                <p:cNvGrpSpPr/>
                <p:nvPr/>
              </p:nvGrpSpPr>
              <p:grpSpPr>
                <a:xfrm>
                  <a:off x="5044646" y="873832"/>
                  <a:ext cx="4117384" cy="4095318"/>
                  <a:chOff x="5044646" y="873832"/>
                  <a:chExt cx="4117384" cy="4095318"/>
                </a:xfrm>
              </p:grpSpPr>
              <p:grpSp>
                <p:nvGrpSpPr>
                  <p:cNvPr id="404" name="Group 403">
                    <a:extLst>
                      <a:ext uri="{FF2B5EF4-FFF2-40B4-BE49-F238E27FC236}">
                        <a16:creationId xmlns:a16="http://schemas.microsoft.com/office/drawing/2014/main" id="{6594D1F0-36B9-4F40-B585-EF82E262B67C}"/>
                      </a:ext>
                    </a:extLst>
                  </p:cNvPr>
                  <p:cNvGrpSpPr/>
                  <p:nvPr/>
                </p:nvGrpSpPr>
                <p:grpSpPr>
                  <a:xfrm>
                    <a:off x="5044646" y="873832"/>
                    <a:ext cx="4117384" cy="4095318"/>
                    <a:chOff x="22262820" y="26686415"/>
                    <a:chExt cx="7617579" cy="7609799"/>
                  </a:xfrm>
                </p:grpSpPr>
                <p:sp>
                  <p:nvSpPr>
                    <p:cNvPr id="422" name="Oval 421">
                      <a:extLst>
                        <a:ext uri="{FF2B5EF4-FFF2-40B4-BE49-F238E27FC236}">
                          <a16:creationId xmlns:a16="http://schemas.microsoft.com/office/drawing/2014/main" id="{BADBC508-9CBC-4189-872B-09D1090502D7}"/>
                        </a:ext>
                      </a:extLst>
                    </p:cNvPr>
                    <p:cNvSpPr/>
                    <p:nvPr/>
                  </p:nvSpPr>
                  <p:spPr>
                    <a:xfrm>
                      <a:off x="25150538" y="26686415"/>
                      <a:ext cx="1793674"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23" name="Oval 422">
                      <a:extLst>
                        <a:ext uri="{FF2B5EF4-FFF2-40B4-BE49-F238E27FC236}">
                          <a16:creationId xmlns:a16="http://schemas.microsoft.com/office/drawing/2014/main" id="{22D79F90-2FF2-4CB8-9978-EDAAB81F23AF}"/>
                        </a:ext>
                      </a:extLst>
                    </p:cNvPr>
                    <p:cNvSpPr/>
                    <p:nvPr/>
                  </p:nvSpPr>
                  <p:spPr>
                    <a:xfrm>
                      <a:off x="25152314" y="32496214"/>
                      <a:ext cx="1800001"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24" name="Oval 423">
                      <a:extLst>
                        <a:ext uri="{FF2B5EF4-FFF2-40B4-BE49-F238E27FC236}">
                          <a16:creationId xmlns:a16="http://schemas.microsoft.com/office/drawing/2014/main" id="{EDCC8CFA-0407-4B80-A403-83907BC24A16}"/>
                        </a:ext>
                      </a:extLst>
                    </p:cNvPr>
                    <p:cNvSpPr/>
                    <p:nvPr/>
                  </p:nvSpPr>
                  <p:spPr>
                    <a:xfrm>
                      <a:off x="22262820" y="29600862"/>
                      <a:ext cx="1799999"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25" name="Oval 424">
                      <a:extLst>
                        <a:ext uri="{FF2B5EF4-FFF2-40B4-BE49-F238E27FC236}">
                          <a16:creationId xmlns:a16="http://schemas.microsoft.com/office/drawing/2014/main" id="{F9B2D439-76BA-4048-A3D5-AE81EF2F27F9}"/>
                        </a:ext>
                      </a:extLst>
                    </p:cNvPr>
                    <p:cNvSpPr/>
                    <p:nvPr/>
                  </p:nvSpPr>
                  <p:spPr>
                    <a:xfrm>
                      <a:off x="28080398" y="29602013"/>
                      <a:ext cx="1800001" cy="1800000"/>
                    </a:xfrm>
                    <a:prstGeom prst="ellipse">
                      <a:avLst/>
                    </a:prstGeom>
                    <a:solidFill>
                      <a:sysClr val="window" lastClr="FFFFFF"/>
                    </a:solidFill>
                    <a:ln w="762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426" name="Straight Connector 425">
                      <a:extLst>
                        <a:ext uri="{FF2B5EF4-FFF2-40B4-BE49-F238E27FC236}">
                          <a16:creationId xmlns:a16="http://schemas.microsoft.com/office/drawing/2014/main" id="{C615AC07-69A3-420E-8397-3EDC0713F117}"/>
                        </a:ext>
                      </a:extLst>
                    </p:cNvPr>
                    <p:cNvCxnSpPr>
                      <a:cxnSpLocks/>
                      <a:stCxn id="424" idx="6"/>
                    </p:cNvCxnSpPr>
                    <p:nvPr/>
                  </p:nvCxnSpPr>
                  <p:spPr>
                    <a:xfrm>
                      <a:off x="24062821" y="30500862"/>
                      <a:ext cx="730348" cy="765"/>
                    </a:xfrm>
                    <a:prstGeom prst="line">
                      <a:avLst/>
                    </a:prstGeom>
                    <a:noFill/>
                    <a:ln w="76200" cap="flat" cmpd="sng" algn="ctr">
                      <a:solidFill>
                        <a:srgbClr val="70AD47"/>
                      </a:solidFill>
                      <a:prstDash val="solid"/>
                      <a:miter lim="800000"/>
                    </a:ln>
                    <a:effectLst/>
                  </p:spPr>
                </p:cxnSp>
                <p:cxnSp>
                  <p:nvCxnSpPr>
                    <p:cNvPr id="427" name="Straight Connector 426">
                      <a:extLst>
                        <a:ext uri="{FF2B5EF4-FFF2-40B4-BE49-F238E27FC236}">
                          <a16:creationId xmlns:a16="http://schemas.microsoft.com/office/drawing/2014/main" id="{370EC662-4D5E-40EA-92FE-0CC3C738D4A1}"/>
                        </a:ext>
                      </a:extLst>
                    </p:cNvPr>
                    <p:cNvCxnSpPr>
                      <a:cxnSpLocks/>
                      <a:endCxn id="425" idx="2"/>
                    </p:cNvCxnSpPr>
                    <p:nvPr/>
                  </p:nvCxnSpPr>
                  <p:spPr>
                    <a:xfrm>
                      <a:off x="27313169" y="30501627"/>
                      <a:ext cx="767230" cy="385"/>
                    </a:xfrm>
                    <a:prstGeom prst="line">
                      <a:avLst/>
                    </a:prstGeom>
                    <a:noFill/>
                    <a:ln w="76200" cap="flat" cmpd="sng" algn="ctr">
                      <a:solidFill>
                        <a:srgbClr val="70AD47"/>
                      </a:solidFill>
                      <a:prstDash val="solid"/>
                      <a:miter lim="800000"/>
                    </a:ln>
                    <a:effectLst/>
                  </p:spPr>
                </p:cxnSp>
                <p:cxnSp>
                  <p:nvCxnSpPr>
                    <p:cNvPr id="428" name="Straight Connector 427">
                      <a:extLst>
                        <a:ext uri="{FF2B5EF4-FFF2-40B4-BE49-F238E27FC236}">
                          <a16:creationId xmlns:a16="http://schemas.microsoft.com/office/drawing/2014/main" id="{0C4EC093-A3A9-4379-871D-0D981D8B719B}"/>
                        </a:ext>
                      </a:extLst>
                    </p:cNvPr>
                    <p:cNvCxnSpPr>
                      <a:cxnSpLocks/>
                      <a:stCxn id="423" idx="0"/>
                    </p:cNvCxnSpPr>
                    <p:nvPr/>
                  </p:nvCxnSpPr>
                  <p:spPr>
                    <a:xfrm flipV="1">
                      <a:off x="26052315" y="31761627"/>
                      <a:ext cx="854" cy="734587"/>
                    </a:xfrm>
                    <a:prstGeom prst="line">
                      <a:avLst/>
                    </a:prstGeom>
                    <a:noFill/>
                    <a:ln w="76200" cap="flat" cmpd="sng" algn="ctr">
                      <a:solidFill>
                        <a:srgbClr val="70AD47"/>
                      </a:solidFill>
                      <a:prstDash val="solid"/>
                      <a:miter lim="800000"/>
                    </a:ln>
                    <a:effectLst/>
                  </p:spPr>
                </p:cxnSp>
                <p:cxnSp>
                  <p:nvCxnSpPr>
                    <p:cNvPr id="429" name="Straight Connector 428">
                      <a:extLst>
                        <a:ext uri="{FF2B5EF4-FFF2-40B4-BE49-F238E27FC236}">
                          <a16:creationId xmlns:a16="http://schemas.microsoft.com/office/drawing/2014/main" id="{9ADF35B9-5186-4C8C-87BC-E3B59BA25465}"/>
                        </a:ext>
                      </a:extLst>
                    </p:cNvPr>
                    <p:cNvCxnSpPr>
                      <a:cxnSpLocks/>
                      <a:stCxn id="422" idx="4"/>
                    </p:cNvCxnSpPr>
                    <p:nvPr/>
                  </p:nvCxnSpPr>
                  <p:spPr>
                    <a:xfrm>
                      <a:off x="26047378" y="28486415"/>
                      <a:ext cx="5791" cy="755212"/>
                    </a:xfrm>
                    <a:prstGeom prst="line">
                      <a:avLst/>
                    </a:prstGeom>
                    <a:noFill/>
                    <a:ln w="76200" cap="flat" cmpd="sng" algn="ctr">
                      <a:solidFill>
                        <a:srgbClr val="70AD47"/>
                      </a:solidFill>
                      <a:prstDash val="solid"/>
                      <a:miter lim="800000"/>
                    </a:ln>
                    <a:effectLst/>
                  </p:spPr>
                </p:cxnSp>
              </p:grpSp>
              <p:grpSp>
                <p:nvGrpSpPr>
                  <p:cNvPr id="405" name="Group 404">
                    <a:extLst>
                      <a:ext uri="{FF2B5EF4-FFF2-40B4-BE49-F238E27FC236}">
                        <a16:creationId xmlns:a16="http://schemas.microsoft.com/office/drawing/2014/main" id="{8116137C-B11D-4700-9373-52D2C81F1FAB}"/>
                      </a:ext>
                    </a:extLst>
                  </p:cNvPr>
                  <p:cNvGrpSpPr/>
                  <p:nvPr/>
                </p:nvGrpSpPr>
                <p:grpSpPr>
                  <a:xfrm>
                    <a:off x="6245806" y="2103901"/>
                    <a:ext cx="1692000" cy="1620000"/>
                    <a:chOff x="6245806" y="2103901"/>
                    <a:chExt cx="1692000" cy="1620000"/>
                  </a:xfrm>
                </p:grpSpPr>
                <p:sp>
                  <p:nvSpPr>
                    <p:cNvPr id="406" name="Oval 405">
                      <a:extLst>
                        <a:ext uri="{FF2B5EF4-FFF2-40B4-BE49-F238E27FC236}">
                          <a16:creationId xmlns:a16="http://schemas.microsoft.com/office/drawing/2014/main" id="{E44C325E-AED6-4FE1-A827-270BB0ABDD9F}"/>
                        </a:ext>
                      </a:extLst>
                    </p:cNvPr>
                    <p:cNvSpPr/>
                    <p:nvPr/>
                  </p:nvSpPr>
                  <p:spPr>
                    <a:xfrm>
                      <a:off x="6245806" y="2103901"/>
                      <a:ext cx="1692000" cy="1620000"/>
                    </a:xfrm>
                    <a:prstGeom prst="ellipse">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7" name="Group 406">
                      <a:extLst>
                        <a:ext uri="{FF2B5EF4-FFF2-40B4-BE49-F238E27FC236}">
                          <a16:creationId xmlns:a16="http://schemas.microsoft.com/office/drawing/2014/main" id="{3C9186F6-4C3C-47B2-B5F8-A2B3FA99324F}"/>
                        </a:ext>
                      </a:extLst>
                    </p:cNvPr>
                    <p:cNvGrpSpPr/>
                    <p:nvPr/>
                  </p:nvGrpSpPr>
                  <p:grpSpPr>
                    <a:xfrm>
                      <a:off x="6407668" y="2467402"/>
                      <a:ext cx="1361113" cy="871302"/>
                      <a:chOff x="201097" y="390387"/>
                      <a:chExt cx="2230169" cy="1292998"/>
                    </a:xfrm>
                  </p:grpSpPr>
                  <p:sp>
                    <p:nvSpPr>
                      <p:cNvPr id="408" name="Flowchart: Delay 407">
                        <a:extLst>
                          <a:ext uri="{FF2B5EF4-FFF2-40B4-BE49-F238E27FC236}">
                            <a16:creationId xmlns:a16="http://schemas.microsoft.com/office/drawing/2014/main" id="{13DDEC3C-B2C9-4E4E-85FF-0811C98C14F3}"/>
                          </a:ext>
                        </a:extLst>
                      </p:cNvPr>
                      <p:cNvSpPr/>
                      <p:nvPr/>
                    </p:nvSpPr>
                    <p:spPr>
                      <a:xfrm rot="16200000">
                        <a:off x="2137663" y="328105"/>
                        <a:ext cx="41200" cy="165764"/>
                      </a:xfrm>
                      <a:prstGeom prst="flowChartDelay">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 name="Rectangle: Rounded Corners 408">
                        <a:extLst>
                          <a:ext uri="{FF2B5EF4-FFF2-40B4-BE49-F238E27FC236}">
                            <a16:creationId xmlns:a16="http://schemas.microsoft.com/office/drawing/2014/main" id="{8F090E74-C949-4A0C-A42D-203734C3E84F}"/>
                          </a:ext>
                        </a:extLst>
                      </p:cNvPr>
                      <p:cNvSpPr/>
                      <p:nvPr/>
                    </p:nvSpPr>
                    <p:spPr>
                      <a:xfrm>
                        <a:off x="201097" y="437285"/>
                        <a:ext cx="2227674" cy="12461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Rectangle 409">
                        <a:extLst>
                          <a:ext uri="{FF2B5EF4-FFF2-40B4-BE49-F238E27FC236}">
                            <a16:creationId xmlns:a16="http://schemas.microsoft.com/office/drawing/2014/main" id="{4DA485D1-5BF5-49DB-AAEF-13B10C4AC0F1}"/>
                          </a:ext>
                        </a:extLst>
                      </p:cNvPr>
                      <p:cNvSpPr/>
                      <p:nvPr/>
                    </p:nvSpPr>
                    <p:spPr>
                      <a:xfrm>
                        <a:off x="382994" y="604412"/>
                        <a:ext cx="1861549" cy="41833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87A985F1-8E8A-4EB6-9D8C-DAA9C619FC08}"/>
                          </a:ext>
                        </a:extLst>
                      </p:cNvPr>
                      <p:cNvSpPr/>
                      <p:nvPr/>
                    </p:nvSpPr>
                    <p:spPr>
                      <a:xfrm>
                        <a:off x="591447" y="1138745"/>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Oval 411">
                        <a:extLst>
                          <a:ext uri="{FF2B5EF4-FFF2-40B4-BE49-F238E27FC236}">
                            <a16:creationId xmlns:a16="http://schemas.microsoft.com/office/drawing/2014/main" id="{345B708A-BF1F-40DC-8DF2-BA02DC0DC061}"/>
                          </a:ext>
                        </a:extLst>
                      </p:cNvPr>
                      <p:cNvSpPr/>
                      <p:nvPr/>
                    </p:nvSpPr>
                    <p:spPr>
                      <a:xfrm>
                        <a:off x="1858584" y="1132701"/>
                        <a:ext cx="188564" cy="16027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TextBox 412">
                        <a:extLst>
                          <a:ext uri="{FF2B5EF4-FFF2-40B4-BE49-F238E27FC236}">
                            <a16:creationId xmlns:a16="http://schemas.microsoft.com/office/drawing/2014/main" id="{5BB02C38-E94A-4CF7-A6F4-6CA1CF374E8E}"/>
                          </a:ext>
                        </a:extLst>
                      </p:cNvPr>
                      <p:cNvSpPr txBox="1"/>
                      <p:nvPr/>
                    </p:nvSpPr>
                    <p:spPr>
                      <a:xfrm>
                        <a:off x="424339" y="1274868"/>
                        <a:ext cx="504895" cy="274041"/>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pH</a:t>
                        </a:r>
                      </a:p>
                    </p:txBody>
                  </p:sp>
                  <p:sp>
                    <p:nvSpPr>
                      <p:cNvPr id="414" name="TextBox 413">
                        <a:extLst>
                          <a:ext uri="{FF2B5EF4-FFF2-40B4-BE49-F238E27FC236}">
                            <a16:creationId xmlns:a16="http://schemas.microsoft.com/office/drawing/2014/main" id="{028A4BA7-97E9-4F48-AE30-C63C109A6E01}"/>
                          </a:ext>
                        </a:extLst>
                      </p:cNvPr>
                      <p:cNvSpPr txBox="1"/>
                      <p:nvPr/>
                    </p:nvSpPr>
                    <p:spPr>
                      <a:xfrm>
                        <a:off x="1648888" y="1281331"/>
                        <a:ext cx="599810" cy="274041"/>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Moi</a:t>
                        </a:r>
                      </a:p>
                    </p:txBody>
                  </p:sp>
                  <p:sp>
                    <p:nvSpPr>
                      <p:cNvPr id="415" name="TextBox 414">
                        <a:extLst>
                          <a:ext uri="{FF2B5EF4-FFF2-40B4-BE49-F238E27FC236}">
                            <a16:creationId xmlns:a16="http://schemas.microsoft.com/office/drawing/2014/main" id="{BD945525-4436-45A9-B489-DBF95B56D1D8}"/>
                          </a:ext>
                        </a:extLst>
                      </p:cNvPr>
                      <p:cNvSpPr txBox="1"/>
                      <p:nvPr/>
                    </p:nvSpPr>
                    <p:spPr>
                      <a:xfrm>
                        <a:off x="411022" y="601355"/>
                        <a:ext cx="1030616" cy="274041"/>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pH  : 6.7</a:t>
                        </a:r>
                      </a:p>
                    </p:txBody>
                  </p:sp>
                  <p:sp>
                    <p:nvSpPr>
                      <p:cNvPr id="416" name="TextBox 415">
                        <a:extLst>
                          <a:ext uri="{FF2B5EF4-FFF2-40B4-BE49-F238E27FC236}">
                            <a16:creationId xmlns:a16="http://schemas.microsoft.com/office/drawing/2014/main" id="{4E25870E-92EA-42E0-AAEF-71096A368B31}"/>
                          </a:ext>
                        </a:extLst>
                      </p:cNvPr>
                      <p:cNvSpPr txBox="1"/>
                      <p:nvPr/>
                    </p:nvSpPr>
                    <p:spPr>
                      <a:xfrm>
                        <a:off x="1298018" y="800728"/>
                        <a:ext cx="1028209" cy="274041"/>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Temp : 28°C</a:t>
                        </a:r>
                      </a:p>
                    </p:txBody>
                  </p:sp>
                  <p:sp>
                    <p:nvSpPr>
                      <p:cNvPr id="417" name="TextBox 416">
                        <a:extLst>
                          <a:ext uri="{FF2B5EF4-FFF2-40B4-BE49-F238E27FC236}">
                            <a16:creationId xmlns:a16="http://schemas.microsoft.com/office/drawing/2014/main" id="{0680884A-37A6-40C7-8C76-1C16B0855CDC}"/>
                          </a:ext>
                        </a:extLst>
                      </p:cNvPr>
                      <p:cNvSpPr txBox="1"/>
                      <p:nvPr/>
                    </p:nvSpPr>
                    <p:spPr>
                      <a:xfrm>
                        <a:off x="1298018" y="604412"/>
                        <a:ext cx="1016512" cy="274041"/>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Hum  : 67%</a:t>
                        </a:r>
                      </a:p>
                    </p:txBody>
                  </p:sp>
                  <p:sp>
                    <p:nvSpPr>
                      <p:cNvPr id="418" name="TextBox 417">
                        <a:extLst>
                          <a:ext uri="{FF2B5EF4-FFF2-40B4-BE49-F238E27FC236}">
                            <a16:creationId xmlns:a16="http://schemas.microsoft.com/office/drawing/2014/main" id="{3681009C-E6D9-4940-9679-0CD9F25B135C}"/>
                          </a:ext>
                        </a:extLst>
                      </p:cNvPr>
                      <p:cNvSpPr txBox="1"/>
                      <p:nvPr/>
                    </p:nvSpPr>
                    <p:spPr>
                      <a:xfrm>
                        <a:off x="412135" y="799134"/>
                        <a:ext cx="1030617" cy="263684"/>
                      </a:xfrm>
                      <a:prstGeom prst="rect">
                        <a:avLst/>
                      </a:prstGeom>
                      <a:noFill/>
                    </p:spPr>
                    <p:txBody>
                      <a:bodyPr wrap="square" rtlCol="0">
                        <a:spAutoFit/>
                      </a:bodyPr>
                      <a:lstStyle/>
                      <a:p>
                        <a:r>
                          <a:rPr lang="en-US" sz="1100" dirty="0">
                            <a:solidFill>
                              <a:schemeClr val="bg1"/>
                            </a:solidFill>
                            <a:latin typeface="Times New Roman" panose="02020603050405020304" pitchFamily="18" charset="0"/>
                            <a:cs typeface="Times New Roman" panose="02020603050405020304" pitchFamily="18" charset="0"/>
                          </a:rPr>
                          <a:t>Moi : 50%</a:t>
                        </a:r>
                      </a:p>
                    </p:txBody>
                  </p:sp>
                  <p:sp>
                    <p:nvSpPr>
                      <p:cNvPr id="419" name="Rectangle 418">
                        <a:extLst>
                          <a:ext uri="{FF2B5EF4-FFF2-40B4-BE49-F238E27FC236}">
                            <a16:creationId xmlns:a16="http://schemas.microsoft.com/office/drawing/2014/main" id="{6D84F37B-DCD7-4772-916B-7D1D171CAD39}"/>
                          </a:ext>
                        </a:extLst>
                      </p:cNvPr>
                      <p:cNvSpPr/>
                      <p:nvPr/>
                    </p:nvSpPr>
                    <p:spPr>
                      <a:xfrm flipH="1">
                        <a:off x="2413564" y="617858"/>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4678D864-ADDD-46FD-838D-BB859EB06BAD}"/>
                          </a:ext>
                        </a:extLst>
                      </p:cNvPr>
                      <p:cNvSpPr/>
                      <p:nvPr/>
                    </p:nvSpPr>
                    <p:spPr>
                      <a:xfrm flipH="1">
                        <a:off x="2413554" y="881034"/>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41B74D89-A1B9-432D-BB36-233AB87BC38A}"/>
                          </a:ext>
                        </a:extLst>
                      </p:cNvPr>
                      <p:cNvSpPr/>
                      <p:nvPr/>
                    </p:nvSpPr>
                    <p:spPr>
                      <a:xfrm flipH="1">
                        <a:off x="2412407" y="1144677"/>
                        <a:ext cx="17702" cy="102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pic>
            <p:nvPicPr>
              <p:cNvPr id="397" name="Picture 396">
                <a:extLst>
                  <a:ext uri="{FF2B5EF4-FFF2-40B4-BE49-F238E27FC236}">
                    <a16:creationId xmlns:a16="http://schemas.microsoft.com/office/drawing/2014/main" id="{C44F655B-5EAB-4337-A4C3-D68341861105}"/>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21418" t="11060" r="16626" b="3948"/>
              <a:stretch/>
            </p:blipFill>
            <p:spPr>
              <a:xfrm>
                <a:off x="8685622" y="3195639"/>
                <a:ext cx="491446" cy="674167"/>
              </a:xfrm>
              <a:prstGeom prst="rect">
                <a:avLst/>
              </a:prstGeom>
            </p:spPr>
          </p:pic>
          <p:pic>
            <p:nvPicPr>
              <p:cNvPr id="398" name="Picture 397">
                <a:extLst>
                  <a:ext uri="{FF2B5EF4-FFF2-40B4-BE49-F238E27FC236}">
                    <a16:creationId xmlns:a16="http://schemas.microsoft.com/office/drawing/2014/main" id="{EEAF31F5-75C8-4B4D-A2D1-251C672D62A2}"/>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6720" t="11673" r="994" b="10764"/>
              <a:stretch/>
            </p:blipFill>
            <p:spPr>
              <a:xfrm>
                <a:off x="5478950" y="3269185"/>
                <a:ext cx="592355" cy="517450"/>
              </a:xfrm>
              <a:prstGeom prst="rect">
                <a:avLst/>
              </a:prstGeom>
            </p:spPr>
          </p:pic>
          <p:pic>
            <p:nvPicPr>
              <p:cNvPr id="399" name="Picture 398">
                <a:extLst>
                  <a:ext uri="{FF2B5EF4-FFF2-40B4-BE49-F238E27FC236}">
                    <a16:creationId xmlns:a16="http://schemas.microsoft.com/office/drawing/2014/main" id="{9CD697FB-5B28-49BC-8180-7150FA5A7ECB}"/>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777" r="535"/>
              <a:stretch/>
            </p:blipFill>
            <p:spPr>
              <a:xfrm rot="5400000" flipH="1" flipV="1">
                <a:off x="6960381" y="4861900"/>
                <a:ext cx="734659" cy="445373"/>
              </a:xfrm>
              <a:prstGeom prst="rect">
                <a:avLst/>
              </a:prstGeom>
              <a:ln w="76200">
                <a:noFill/>
              </a:ln>
            </p:spPr>
          </p:pic>
          <p:pic>
            <p:nvPicPr>
              <p:cNvPr id="400" name="Picture 399">
                <a:extLst>
                  <a:ext uri="{FF2B5EF4-FFF2-40B4-BE49-F238E27FC236}">
                    <a16:creationId xmlns:a16="http://schemas.microsoft.com/office/drawing/2014/main" id="{1864326B-B4FE-477D-9BC5-42E4FD9FA003}"/>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t="25364" b="25579"/>
              <a:stretch/>
            </p:blipFill>
            <p:spPr>
              <a:xfrm>
                <a:off x="6960393" y="1781169"/>
                <a:ext cx="748019" cy="366948"/>
              </a:xfrm>
              <a:prstGeom prst="rect">
                <a:avLst/>
              </a:prstGeom>
            </p:spPr>
          </p:pic>
        </p:grpSp>
      </p:grpSp>
      <p:sp>
        <p:nvSpPr>
          <p:cNvPr id="430" name="TextBox 429">
            <a:extLst>
              <a:ext uri="{FF2B5EF4-FFF2-40B4-BE49-F238E27FC236}">
                <a16:creationId xmlns:a16="http://schemas.microsoft.com/office/drawing/2014/main" id="{7DAAED1F-060D-4952-9130-F8223082BE6D}"/>
              </a:ext>
            </a:extLst>
          </p:cNvPr>
          <p:cNvSpPr txBox="1"/>
          <p:nvPr/>
        </p:nvSpPr>
        <p:spPr>
          <a:xfrm>
            <a:off x="583005" y="23010606"/>
            <a:ext cx="13994404" cy="3600986"/>
          </a:xfrm>
          <a:prstGeom prst="rect">
            <a:avLst/>
          </a:prstGeom>
          <a:noFill/>
        </p:spPr>
        <p:txBody>
          <a:bodyPr wrap="square">
            <a:spAutoFit/>
          </a:bodyPr>
          <a:lstStyle/>
          <a:p>
            <a:pPr algn="just"/>
            <a:r>
              <a:rPr lang="en-US" sz="3600" dirty="0">
                <a:effectLst/>
                <a:latin typeface="Times New Roman" panose="02020603050405020304" pitchFamily="18" charset="0"/>
                <a:ea typeface="Calibri" panose="020F0502020204030204" pitchFamily="34" charset="0"/>
              </a:rPr>
              <a:t>M</a:t>
            </a:r>
            <a:r>
              <a:rPr lang="en-US" sz="3200" dirty="0">
                <a:effectLst/>
                <a:latin typeface="Times New Roman" panose="02020603050405020304" pitchFamily="18" charset="0"/>
                <a:ea typeface="Calibri" panose="020F0502020204030204" pitchFamily="34" charset="0"/>
              </a:rPr>
              <a:t>ulti-Function Tester is an object that can collect data of temperature, humidity, moisture and soil’s pH from the environment around it. Multi-Function Tester is created by one micro-controller(STM32F103C8) with 3 sensors and a LCD on it. </a:t>
            </a:r>
            <a:r>
              <a:rPr lang="en-US" sz="3200" dirty="0">
                <a:latin typeface="Times New Roman" panose="02020603050405020304" pitchFamily="18" charset="0"/>
                <a:ea typeface="Calibri" panose="020F0502020204030204" pitchFamily="34" charset="0"/>
              </a:rPr>
              <a:t>There are three buttons on Multi-Function Tester. One of  buttons we use for turn on and turn off and another we use for allow sensor to collect data.</a:t>
            </a:r>
          </a:p>
          <a:p>
            <a:pPr algn="just"/>
            <a:r>
              <a:rPr lang="en-US" sz="3200" dirty="0">
                <a:effectLst/>
                <a:latin typeface="Times New Roman" panose="02020603050405020304" pitchFamily="18" charset="0"/>
                <a:ea typeface="Calibri" panose="020F0502020204030204" pitchFamily="34" charset="0"/>
              </a:rPr>
              <a:t> Multi-Function Tester also can be weather station and test-toolkit too. It’s small and we can use it with battery and power supply. So, it’s easier for famer to use it. </a:t>
            </a:r>
            <a:endParaRPr lang="en-US" sz="3200" dirty="0"/>
          </a:p>
        </p:txBody>
      </p:sp>
      <p:sp>
        <p:nvSpPr>
          <p:cNvPr id="431" name="TextBox 430">
            <a:extLst>
              <a:ext uri="{FF2B5EF4-FFF2-40B4-BE49-F238E27FC236}">
                <a16:creationId xmlns:a16="http://schemas.microsoft.com/office/drawing/2014/main" id="{3032AE00-C935-4A2E-9B43-39D4CB557251}"/>
              </a:ext>
            </a:extLst>
          </p:cNvPr>
          <p:cNvSpPr txBox="1"/>
          <p:nvPr/>
        </p:nvSpPr>
        <p:spPr>
          <a:xfrm>
            <a:off x="3227548" y="39464884"/>
            <a:ext cx="10264645" cy="646331"/>
          </a:xfrm>
          <a:prstGeom prst="rect">
            <a:avLst/>
          </a:prstGeom>
          <a:noFill/>
        </p:spPr>
        <p:txBody>
          <a:bodyPr wrap="square" rtlCol="0">
            <a:spAutoFit/>
          </a:bodyPr>
          <a:lstStyle/>
          <a:p>
            <a:r>
              <a:rPr lang="en-US" sz="3600" b="1" u="sng" dirty="0">
                <a:solidFill>
                  <a:schemeClr val="accent1"/>
                </a:solidFill>
                <a:latin typeface="Times New Roman" panose="02020603050405020304" pitchFamily="18" charset="0"/>
                <a:cs typeface="Times New Roman" panose="02020603050405020304" pitchFamily="18" charset="0"/>
              </a:rPr>
              <a:t>Fig2: Main Components of Multi-Function Tester</a:t>
            </a:r>
          </a:p>
        </p:txBody>
      </p:sp>
      <p:sp>
        <p:nvSpPr>
          <p:cNvPr id="57" name="Arrow: Right 56">
            <a:extLst>
              <a:ext uri="{FF2B5EF4-FFF2-40B4-BE49-F238E27FC236}">
                <a16:creationId xmlns:a16="http://schemas.microsoft.com/office/drawing/2014/main" id="{1DE1BC06-6935-4D4F-ADFC-F9A2C5F288F7}"/>
              </a:ext>
            </a:extLst>
          </p:cNvPr>
          <p:cNvSpPr/>
          <p:nvPr/>
        </p:nvSpPr>
        <p:spPr>
          <a:xfrm rot="5400000">
            <a:off x="25790588" y="13755605"/>
            <a:ext cx="1116000" cy="792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E77FFA75-680D-4648-9946-B26717072AD8}"/>
              </a:ext>
            </a:extLst>
          </p:cNvPr>
          <p:cNvPicPr>
            <a:picLocks noChangeAspect="1"/>
          </p:cNvPicPr>
          <p:nvPr/>
        </p:nvPicPr>
        <p:blipFill rotWithShape="1">
          <a:blip r:embed="rId24">
            <a:extLst>
              <a:ext uri="{BEBA8EAE-BF5A-486C-A8C5-ECC9F3942E4B}">
                <a14:imgProps xmlns:a14="http://schemas.microsoft.com/office/drawing/2010/main">
                  <a14:imgLayer r:embed="rId25">
                    <a14:imgEffect>
                      <a14:saturation sat="200000"/>
                    </a14:imgEffect>
                  </a14:imgLayer>
                </a14:imgProps>
              </a:ext>
              <a:ext uri="{28A0092B-C50C-407E-A947-70E740481C1C}">
                <a14:useLocalDpi xmlns:a14="http://schemas.microsoft.com/office/drawing/2010/main" val="0"/>
              </a:ext>
            </a:extLst>
          </a:blip>
          <a:srcRect t="18235" r="2416" b="5537"/>
          <a:stretch/>
        </p:blipFill>
        <p:spPr>
          <a:xfrm>
            <a:off x="15698647" y="27490519"/>
            <a:ext cx="13968483" cy="8183680"/>
          </a:xfrm>
          <a:prstGeom prst="rect">
            <a:avLst/>
          </a:prstGeom>
        </p:spPr>
      </p:pic>
    </p:spTree>
    <p:extLst>
      <p:ext uri="{BB962C8B-B14F-4D97-AF65-F5344CB8AC3E}">
        <p14:creationId xmlns:p14="http://schemas.microsoft.com/office/powerpoint/2010/main" val="3685586450"/>
      </p:ext>
    </p:extLst>
  </p:cSld>
  <p:clrMapOvr>
    <a:masterClrMapping/>
  </p:clrMapOvr>
</p:sld>
</file>

<file path=ppt/theme/theme1.xml><?xml version="1.0" encoding="utf-8"?>
<a:theme xmlns:a="http://schemas.openxmlformats.org/drawingml/2006/main" name="Without guide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3021</TotalTime>
  <Words>520</Words>
  <Application>Microsoft Office PowerPoint</Application>
  <PresentationFormat>Custom</PresentationFormat>
  <Paragraphs>112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Ah Ja Thom Content</vt:lpstr>
      <vt:lpstr>Arial</vt:lpstr>
      <vt:lpstr>Calibri</vt:lpstr>
      <vt:lpstr>Cambria Math</vt:lpstr>
      <vt:lpstr>Times New Roman</vt:lpstr>
      <vt:lpstr>Trebuchet MS</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A0 PowerPoint Presentation</dc:title>
  <dc:subject>Research poster presentation template</dc:subject>
  <dc:creator>PosterPresentations.com</dc:creator>
  <cp:keywords>A0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ChanRengSey Nhim</cp:lastModifiedBy>
  <cp:revision>114</cp:revision>
  <dcterms:created xsi:type="dcterms:W3CDTF">2012-02-10T00:21:22Z</dcterms:created>
  <dcterms:modified xsi:type="dcterms:W3CDTF">2020-12-01T02:34:54Z</dcterms:modified>
  <cp:category>Research poster templates</cp:category>
</cp:coreProperties>
</file>